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76" r:id="rId8"/>
    <p:sldId id="277" r:id="rId9"/>
    <p:sldId id="263" r:id="rId10"/>
    <p:sldId id="264" r:id="rId11"/>
    <p:sldId id="279" r:id="rId12"/>
    <p:sldId id="280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8288000" cy="10287000"/>
  <p:notesSz cx="6858000" cy="9144000"/>
  <p:embeddedFontLst>
    <p:embeddedFont>
      <p:font typeface="Arial Bold" panose="020B0704020202020204" pitchFamily="34" charset="0"/>
      <p:regular r:id="rId22"/>
      <p:bold r:id="rId23"/>
    </p:embeddedFont>
    <p:embeddedFont>
      <p:font typeface="Montserrat Bold" panose="020B0604020202020204" charset="0"/>
      <p:regular r:id="rId24"/>
    </p:embeddedFont>
    <p:embeddedFont>
      <p:font typeface="Montserrat Semi-Bold" panose="020B0604020202020204" charset="0"/>
      <p:regular r:id="rId25"/>
    </p:embeddedFont>
    <p:embeddedFont>
      <p:font typeface="Montserrat Ultra-Bold" panose="020B0604020202020204" charset="0"/>
      <p:regular r:id="rId26"/>
    </p:embeddedFont>
    <p:embeddedFont>
      <p:font typeface="PT Sans" panose="020B0503020203020204" pitchFamily="34" charset="0"/>
      <p:regular r:id="rId27"/>
      <p:bold r:id="rId28"/>
      <p:italic r:id="rId29"/>
      <p:boldItalic r:id="rId30"/>
    </p:embeddedFont>
    <p:embeddedFont>
      <p:font typeface="PT Sans Bold" panose="020B0703020203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E1B99-E190-4AD9-B97F-7E2EE1B97E68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2C9D7-41BB-4AFB-995A-E5280D136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34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244FE-9B1C-1BA4-FCB9-3AAAB0945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5D1C4-A1FC-B3A7-37BE-840B09A18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8BD6EB-7F30-9D2D-19C5-0247B3A85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2477A-14E1-F1B1-0E8D-48B3A5C62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2C9D7-41BB-4AFB-995A-E5280D1366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413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F7D64-8746-1222-D0F7-4CDDBBD2D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1C9EE9-3A1B-638C-49C4-B1C3682EB9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321E1-41DA-E263-A53E-DAE04FA79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B72EE-DDF1-A401-57E6-EEDA46887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2C9D7-41BB-4AFB-995A-E5280D1366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5613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82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52604" y="8748451"/>
            <a:ext cx="8154894" cy="2038350"/>
            <a:chOff x="0" y="0"/>
            <a:chExt cx="2147791" cy="5368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47791" cy="536849"/>
            </a:xfrm>
            <a:custGeom>
              <a:avLst/>
              <a:gdLst/>
              <a:ahLst/>
              <a:cxnLst/>
              <a:rect l="l" t="t" r="r" b="b"/>
              <a:pathLst>
                <a:path w="2147791" h="536849">
                  <a:moveTo>
                    <a:pt x="0" y="0"/>
                  </a:moveTo>
                  <a:lnTo>
                    <a:pt x="2147791" y="0"/>
                  </a:lnTo>
                  <a:lnTo>
                    <a:pt x="2147791" y="536849"/>
                  </a:lnTo>
                  <a:lnTo>
                    <a:pt x="0" y="536849"/>
                  </a:lnTo>
                  <a:close/>
                </a:path>
              </a:pathLst>
            </a:custGeom>
            <a:solidFill>
              <a:srgbClr val="F4A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147791" cy="660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306679" y="9392570"/>
            <a:ext cx="2091000" cy="70256"/>
            <a:chOff x="0" y="0"/>
            <a:chExt cx="547795" cy="184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7795" cy="18406"/>
            </a:xfrm>
            <a:custGeom>
              <a:avLst/>
              <a:gdLst/>
              <a:ahLst/>
              <a:cxnLst/>
              <a:rect l="l" t="t" r="r" b="b"/>
              <a:pathLst>
                <a:path w="547795" h="18406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202279" y="9392570"/>
            <a:ext cx="2091000" cy="70256"/>
            <a:chOff x="0" y="0"/>
            <a:chExt cx="547795" cy="184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7795" cy="18406"/>
            </a:xfrm>
            <a:custGeom>
              <a:avLst/>
              <a:gdLst/>
              <a:ahLst/>
              <a:cxnLst/>
              <a:rect l="l" t="t" r="r" b="b"/>
              <a:pathLst>
                <a:path w="547795" h="18406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093379" y="9392570"/>
            <a:ext cx="2091000" cy="70256"/>
            <a:chOff x="0" y="0"/>
            <a:chExt cx="547795" cy="184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7795" cy="18406"/>
            </a:xfrm>
            <a:custGeom>
              <a:avLst/>
              <a:gdLst/>
              <a:ahLst/>
              <a:cxnLst/>
              <a:rect l="l" t="t" r="r" b="b"/>
              <a:pathLst>
                <a:path w="547795" h="18406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980873" y="-547802"/>
            <a:ext cx="7312406" cy="6719927"/>
          </a:xfrm>
          <a:custGeom>
            <a:avLst/>
            <a:gdLst/>
            <a:ahLst/>
            <a:cxnLst/>
            <a:rect l="l" t="t" r="r" b="b"/>
            <a:pathLst>
              <a:path w="7312406" h="6719927">
                <a:moveTo>
                  <a:pt x="0" y="0"/>
                </a:moveTo>
                <a:lnTo>
                  <a:pt x="7312406" y="0"/>
                </a:lnTo>
                <a:lnTo>
                  <a:pt x="7312406" y="6719927"/>
                </a:lnTo>
                <a:lnTo>
                  <a:pt x="0" y="6719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079" b="-201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 rot="-5400000">
            <a:off x="240449" y="-1200150"/>
            <a:ext cx="11215802" cy="12687300"/>
            <a:chOff x="0" y="0"/>
            <a:chExt cx="2953956" cy="334151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53956" cy="3341511"/>
            </a:xfrm>
            <a:custGeom>
              <a:avLst/>
              <a:gdLst/>
              <a:ahLst/>
              <a:cxnLst/>
              <a:rect l="l" t="t" r="r" b="b"/>
              <a:pathLst>
                <a:path w="2953956" h="3341511">
                  <a:moveTo>
                    <a:pt x="0" y="0"/>
                  </a:moveTo>
                  <a:lnTo>
                    <a:pt x="2953956" y="0"/>
                  </a:lnTo>
                  <a:lnTo>
                    <a:pt x="2953956" y="3341511"/>
                  </a:lnTo>
                  <a:lnTo>
                    <a:pt x="0" y="3341511"/>
                  </a:lnTo>
                  <a:close/>
                </a:path>
              </a:pathLst>
            </a:custGeom>
            <a:solidFill>
              <a:srgbClr val="0B154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23825"/>
              <a:ext cx="2953956" cy="3465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698271" y="3787213"/>
            <a:ext cx="16301121" cy="6164788"/>
          </a:xfrm>
          <a:custGeom>
            <a:avLst/>
            <a:gdLst/>
            <a:ahLst/>
            <a:cxnLst/>
            <a:rect l="l" t="t" r="r" b="b"/>
            <a:pathLst>
              <a:path w="16301121" h="6164788">
                <a:moveTo>
                  <a:pt x="0" y="0"/>
                </a:moveTo>
                <a:lnTo>
                  <a:pt x="16301121" y="0"/>
                </a:lnTo>
                <a:lnTo>
                  <a:pt x="16301121" y="6164788"/>
                </a:lnTo>
                <a:lnTo>
                  <a:pt x="0" y="6164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028700" y="2496791"/>
            <a:ext cx="8115300" cy="6455950"/>
            <a:chOff x="0" y="0"/>
            <a:chExt cx="10820400" cy="8607934"/>
          </a:xfrm>
        </p:grpSpPr>
        <p:sp>
          <p:nvSpPr>
            <p:cNvPr id="20" name="TextBox 20"/>
            <p:cNvSpPr txBox="1"/>
            <p:nvPr/>
          </p:nvSpPr>
          <p:spPr>
            <a:xfrm>
              <a:off x="31812" y="6396117"/>
              <a:ext cx="10788588" cy="835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99"/>
                </a:lnSpc>
              </a:pPr>
              <a:r>
                <a:rPr lang="en-US" sz="4599" b="1" spc="91">
                  <a:solidFill>
                    <a:srgbClr val="F88219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CAPSTONE PROJECT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1812" y="123825"/>
              <a:ext cx="10788588" cy="6085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100"/>
                </a:lnSpc>
              </a:pPr>
              <a:r>
                <a:rPr lang="en-US" sz="7100" b="1" spc="142">
                  <a:solidFill>
                    <a:srgbClr val="F6BD33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ACCIDENTS UNDERCOVERD:FACTORS BEHINED ROAD CRASHES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123640"/>
              <a:ext cx="8869598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EMAN ALJOWAIR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97765" y="-4834143"/>
            <a:ext cx="19168787" cy="13937762"/>
            <a:chOff x="0" y="0"/>
            <a:chExt cx="25558382" cy="18583683"/>
          </a:xfrm>
        </p:grpSpPr>
        <p:sp>
          <p:nvSpPr>
            <p:cNvPr id="3" name="AutoShape 3"/>
            <p:cNvSpPr/>
            <p:nvPr/>
          </p:nvSpPr>
          <p:spPr>
            <a:xfrm flipH="1" flipV="1">
              <a:off x="1014518" y="6314090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AutoShape 4"/>
            <p:cNvSpPr/>
            <p:nvPr/>
          </p:nvSpPr>
          <p:spPr>
            <a:xfrm flipH="1" flipV="1">
              <a:off x="5660671" y="11966909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AutoShape 5"/>
            <p:cNvSpPr/>
            <p:nvPr/>
          </p:nvSpPr>
          <p:spPr>
            <a:xfrm flipH="1" flipV="1">
              <a:off x="973148" y="11556432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AutoShape 6"/>
            <p:cNvSpPr/>
            <p:nvPr/>
          </p:nvSpPr>
          <p:spPr>
            <a:xfrm flipH="1" flipV="1">
              <a:off x="1197393" y="9033134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3688085" y="9566930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AutoShape 8"/>
            <p:cNvSpPr/>
            <p:nvPr/>
          </p:nvSpPr>
          <p:spPr>
            <a:xfrm flipH="1" flipV="1">
              <a:off x="8727044" y="8220480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AutoShape 9"/>
            <p:cNvSpPr/>
            <p:nvPr/>
          </p:nvSpPr>
          <p:spPr>
            <a:xfrm flipH="1" flipV="1">
              <a:off x="176603" y="13350146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AutoShape 10"/>
            <p:cNvSpPr/>
            <p:nvPr/>
          </p:nvSpPr>
          <p:spPr>
            <a:xfrm flipH="1" flipV="1">
              <a:off x="11657403" y="9016995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AutoShape 11"/>
            <p:cNvSpPr/>
            <p:nvPr/>
          </p:nvSpPr>
          <p:spPr>
            <a:xfrm flipH="1" flipV="1">
              <a:off x="7631433" y="6309152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AutoShape 12"/>
            <p:cNvSpPr/>
            <p:nvPr/>
          </p:nvSpPr>
          <p:spPr>
            <a:xfrm flipH="1" flipV="1">
              <a:off x="3970696" y="12407319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AutoShape 13"/>
            <p:cNvSpPr/>
            <p:nvPr/>
          </p:nvSpPr>
          <p:spPr>
            <a:xfrm flipH="1" flipV="1">
              <a:off x="9433350" y="5824989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AutoShape 14"/>
            <p:cNvSpPr/>
            <p:nvPr/>
          </p:nvSpPr>
          <p:spPr>
            <a:xfrm flipH="1" flipV="1">
              <a:off x="3547821" y="6813184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AutoShape 15"/>
            <p:cNvSpPr/>
            <p:nvPr/>
          </p:nvSpPr>
          <p:spPr>
            <a:xfrm flipH="1" flipV="1">
              <a:off x="6321124" y="10187369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AutoShape 16"/>
            <p:cNvSpPr/>
            <p:nvPr/>
          </p:nvSpPr>
          <p:spPr>
            <a:xfrm flipH="1" flipV="1">
              <a:off x="5871156" y="6930324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AutoShape 17"/>
            <p:cNvSpPr/>
            <p:nvPr/>
          </p:nvSpPr>
          <p:spPr>
            <a:xfrm flipH="1" flipV="1">
              <a:off x="9173593" y="10626604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utoShape 18"/>
            <p:cNvSpPr/>
            <p:nvPr/>
          </p:nvSpPr>
          <p:spPr>
            <a:xfrm flipH="1" flipV="1">
              <a:off x="13819746" y="16279423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AutoShape 19"/>
            <p:cNvSpPr/>
            <p:nvPr/>
          </p:nvSpPr>
          <p:spPr>
            <a:xfrm flipH="1" flipV="1">
              <a:off x="9132222" y="15868946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AutoShape 20"/>
            <p:cNvSpPr/>
            <p:nvPr/>
          </p:nvSpPr>
          <p:spPr>
            <a:xfrm flipH="1" flipV="1">
              <a:off x="9356468" y="13345648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AutoShape 21"/>
            <p:cNvSpPr/>
            <p:nvPr/>
          </p:nvSpPr>
          <p:spPr>
            <a:xfrm flipH="1" flipV="1">
              <a:off x="11847160" y="13879444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AutoShape 22"/>
            <p:cNvSpPr/>
            <p:nvPr/>
          </p:nvSpPr>
          <p:spPr>
            <a:xfrm flipH="1" flipV="1">
              <a:off x="16886119" y="12532994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AutoShape 23"/>
            <p:cNvSpPr/>
            <p:nvPr/>
          </p:nvSpPr>
          <p:spPr>
            <a:xfrm flipH="1" flipV="1">
              <a:off x="8335678" y="17662659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AutoShape 24"/>
            <p:cNvSpPr/>
            <p:nvPr/>
          </p:nvSpPr>
          <p:spPr>
            <a:xfrm flipH="1" flipV="1">
              <a:off x="19816478" y="13329509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AutoShape 25"/>
            <p:cNvSpPr/>
            <p:nvPr/>
          </p:nvSpPr>
          <p:spPr>
            <a:xfrm flipH="1" flipV="1">
              <a:off x="15790508" y="10621666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AutoShape 26"/>
            <p:cNvSpPr/>
            <p:nvPr/>
          </p:nvSpPr>
          <p:spPr>
            <a:xfrm flipH="1" flipV="1">
              <a:off x="12129771" y="16719833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AutoShape 27"/>
            <p:cNvSpPr/>
            <p:nvPr/>
          </p:nvSpPr>
          <p:spPr>
            <a:xfrm flipH="1" flipV="1">
              <a:off x="17592424" y="10137503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AutoShape 28"/>
            <p:cNvSpPr/>
            <p:nvPr/>
          </p:nvSpPr>
          <p:spPr>
            <a:xfrm flipH="1" flipV="1">
              <a:off x="11706896" y="11125698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AutoShape 29"/>
            <p:cNvSpPr/>
            <p:nvPr/>
          </p:nvSpPr>
          <p:spPr>
            <a:xfrm flipH="1" flipV="1">
              <a:off x="14480199" y="14499883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AutoShape 30"/>
            <p:cNvSpPr/>
            <p:nvPr/>
          </p:nvSpPr>
          <p:spPr>
            <a:xfrm flipH="1" flipV="1">
              <a:off x="14030231" y="11242838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AutoShape 31"/>
            <p:cNvSpPr/>
            <p:nvPr/>
          </p:nvSpPr>
          <p:spPr>
            <a:xfrm flipH="1" flipV="1">
              <a:off x="14101193" y="634255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AutoShape 32"/>
            <p:cNvSpPr/>
            <p:nvPr/>
          </p:nvSpPr>
          <p:spPr>
            <a:xfrm flipH="1" flipV="1">
              <a:off x="18747346" y="6287074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AutoShape 33"/>
            <p:cNvSpPr/>
            <p:nvPr/>
          </p:nvSpPr>
          <p:spPr>
            <a:xfrm flipH="1" flipV="1">
              <a:off x="14059822" y="5876596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AutoShape 34"/>
            <p:cNvSpPr/>
            <p:nvPr/>
          </p:nvSpPr>
          <p:spPr>
            <a:xfrm flipH="1" flipV="1">
              <a:off x="14284068" y="3353298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AutoShape 35"/>
            <p:cNvSpPr/>
            <p:nvPr/>
          </p:nvSpPr>
          <p:spPr>
            <a:xfrm flipH="1" flipV="1">
              <a:off x="16774760" y="3887095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AutoShape 36"/>
            <p:cNvSpPr/>
            <p:nvPr/>
          </p:nvSpPr>
          <p:spPr>
            <a:xfrm flipH="1" flipV="1">
              <a:off x="21813719" y="2540644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AutoShape 37"/>
            <p:cNvSpPr/>
            <p:nvPr/>
          </p:nvSpPr>
          <p:spPr>
            <a:xfrm flipH="1" flipV="1">
              <a:off x="13263278" y="7670310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AutoShape 38"/>
            <p:cNvSpPr/>
            <p:nvPr/>
          </p:nvSpPr>
          <p:spPr>
            <a:xfrm flipH="1" flipV="1">
              <a:off x="24744078" y="3337159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AutoShape 39"/>
            <p:cNvSpPr/>
            <p:nvPr/>
          </p:nvSpPr>
          <p:spPr>
            <a:xfrm flipH="1" flipV="1">
              <a:off x="20718108" y="629316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AutoShape 40"/>
            <p:cNvSpPr/>
            <p:nvPr/>
          </p:nvSpPr>
          <p:spPr>
            <a:xfrm flipH="1" flipV="1">
              <a:off x="17057371" y="6727483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AutoShape 41"/>
            <p:cNvSpPr/>
            <p:nvPr/>
          </p:nvSpPr>
          <p:spPr>
            <a:xfrm flipH="1" flipV="1">
              <a:off x="22520024" y="145153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AutoShape 42"/>
            <p:cNvSpPr/>
            <p:nvPr/>
          </p:nvSpPr>
          <p:spPr>
            <a:xfrm flipH="1" flipV="1">
              <a:off x="16634496" y="1133348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AutoShape 43"/>
            <p:cNvSpPr/>
            <p:nvPr/>
          </p:nvSpPr>
          <p:spPr>
            <a:xfrm flipH="1" flipV="1">
              <a:off x="19407799" y="4507533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AutoShape 44"/>
            <p:cNvSpPr/>
            <p:nvPr/>
          </p:nvSpPr>
          <p:spPr>
            <a:xfrm flipH="1" flipV="1">
              <a:off x="18957831" y="1250489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110553" y="3807422"/>
            <a:ext cx="18329941" cy="5930491"/>
            <a:chOff x="0" y="0"/>
            <a:chExt cx="24439921" cy="7907321"/>
          </a:xfrm>
        </p:grpSpPr>
        <p:sp>
          <p:nvSpPr>
            <p:cNvPr id="46" name="Freeform 46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344587" y="742950"/>
            <a:ext cx="13068899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600" b="1" spc="7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ENVIRONMENTAL  CONDITIONS</a:t>
            </a:r>
          </a:p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endParaRPr lang="en-US" sz="3600" b="1" spc="72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54" name="Picture 53" descr="A graph of a crash&#10;&#10;AI-generated content may be incorrect.">
            <a:extLst>
              <a:ext uri="{FF2B5EF4-FFF2-40B4-BE49-F238E27FC236}">
                <a16:creationId xmlns:a16="http://schemas.microsoft.com/office/drawing/2014/main" id="{1B0FAC1D-209C-1EA0-D538-182821C2E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9" y="2307197"/>
            <a:ext cx="13878580" cy="75187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AD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4206B5-C8D3-125F-7DD5-3FC6A6C67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CB039C6-5073-7B0E-923D-32E78C75F3A9}"/>
              </a:ext>
            </a:extLst>
          </p:cNvPr>
          <p:cNvGrpSpPr/>
          <p:nvPr/>
        </p:nvGrpSpPr>
        <p:grpSpPr>
          <a:xfrm rot="-5400000">
            <a:off x="526126" y="-1406619"/>
            <a:ext cx="11215802" cy="13162036"/>
            <a:chOff x="0" y="0"/>
            <a:chExt cx="2953956" cy="346654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C1A0132-4DAE-22D7-83CA-06C8F927D77B}"/>
                </a:ext>
              </a:extLst>
            </p:cNvPr>
            <p:cNvSpPr/>
            <p:nvPr/>
          </p:nvSpPr>
          <p:spPr>
            <a:xfrm>
              <a:off x="0" y="0"/>
              <a:ext cx="2953956" cy="3466544"/>
            </a:xfrm>
            <a:custGeom>
              <a:avLst/>
              <a:gdLst/>
              <a:ahLst/>
              <a:cxnLst/>
              <a:rect l="l" t="t" r="r" b="b"/>
              <a:pathLst>
                <a:path w="2953956" h="3466544">
                  <a:moveTo>
                    <a:pt x="0" y="0"/>
                  </a:moveTo>
                  <a:lnTo>
                    <a:pt x="2953956" y="0"/>
                  </a:lnTo>
                  <a:lnTo>
                    <a:pt x="2953956" y="3466544"/>
                  </a:lnTo>
                  <a:lnTo>
                    <a:pt x="0" y="3466544"/>
                  </a:lnTo>
                  <a:close/>
                </a:path>
              </a:pathLst>
            </a:custGeom>
            <a:solidFill>
              <a:srgbClr val="0B154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751F33A-25C9-5A1A-30C8-AB0673CEB0F0}"/>
                </a:ext>
              </a:extLst>
            </p:cNvPr>
            <p:cNvSpPr txBox="1"/>
            <p:nvPr/>
          </p:nvSpPr>
          <p:spPr>
            <a:xfrm>
              <a:off x="0" y="-123825"/>
              <a:ext cx="2953956" cy="3590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132" name="TextBox 132">
            <a:extLst>
              <a:ext uri="{FF2B5EF4-FFF2-40B4-BE49-F238E27FC236}">
                <a16:creationId xmlns:a16="http://schemas.microsoft.com/office/drawing/2014/main" id="{EC65F4B6-0714-3E89-26B7-CA59F4FEF6DF}"/>
              </a:ext>
            </a:extLst>
          </p:cNvPr>
          <p:cNvSpPr txBox="1"/>
          <p:nvPr/>
        </p:nvSpPr>
        <p:spPr>
          <a:xfrm>
            <a:off x="183245" y="380775"/>
            <a:ext cx="9265555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600" b="1" spc="72" dirty="0">
                <a:solidFill>
                  <a:srgbClr val="F882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ROAD DESIGN &amp; INFRASTRUCTURE: </a:t>
            </a:r>
          </a:p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600" b="1" spc="72" dirty="0">
                <a:solidFill>
                  <a:srgbClr val="F882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ROAD TYPE</a:t>
            </a:r>
          </a:p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600" b="1" spc="72" dirty="0">
                <a:solidFill>
                  <a:srgbClr val="F882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id="133" name="Freeform 131">
            <a:extLst>
              <a:ext uri="{FF2B5EF4-FFF2-40B4-BE49-F238E27FC236}">
                <a16:creationId xmlns:a16="http://schemas.microsoft.com/office/drawing/2014/main" id="{465B685E-F701-C0E6-A040-124B2E64F2E1}"/>
              </a:ext>
            </a:extLst>
          </p:cNvPr>
          <p:cNvSpPr/>
          <p:nvPr/>
        </p:nvSpPr>
        <p:spPr>
          <a:xfrm>
            <a:off x="267580" y="2627990"/>
            <a:ext cx="12312041" cy="6722730"/>
          </a:xfrm>
          <a:custGeom>
            <a:avLst/>
            <a:gdLst/>
            <a:ahLst/>
            <a:cxnLst/>
            <a:rect l="l" t="t" r="r" b="b"/>
            <a:pathLst>
              <a:path w="12312041" h="6722730">
                <a:moveTo>
                  <a:pt x="0" y="0"/>
                </a:moveTo>
                <a:lnTo>
                  <a:pt x="12312041" y="0"/>
                </a:lnTo>
                <a:lnTo>
                  <a:pt x="12312041" y="6722730"/>
                </a:lnTo>
                <a:lnTo>
                  <a:pt x="0" y="6722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1" name="Group 53">
            <a:extLst>
              <a:ext uri="{FF2B5EF4-FFF2-40B4-BE49-F238E27FC236}">
                <a16:creationId xmlns:a16="http://schemas.microsoft.com/office/drawing/2014/main" id="{80BF4825-AE01-7049-244A-479FF105771B}"/>
              </a:ext>
            </a:extLst>
          </p:cNvPr>
          <p:cNvGrpSpPr/>
          <p:nvPr/>
        </p:nvGrpSpPr>
        <p:grpSpPr>
          <a:xfrm>
            <a:off x="14126111" y="647700"/>
            <a:ext cx="2538756" cy="2362200"/>
            <a:chOff x="0" y="0"/>
            <a:chExt cx="812800" cy="812800"/>
          </a:xfrm>
        </p:grpSpPr>
        <p:sp>
          <p:nvSpPr>
            <p:cNvPr id="134" name="Freeform 54">
              <a:extLst>
                <a:ext uri="{FF2B5EF4-FFF2-40B4-BE49-F238E27FC236}">
                  <a16:creationId xmlns:a16="http://schemas.microsoft.com/office/drawing/2014/main" id="{A9DCB8E5-B987-27C8-7D51-C3D2D157F08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482" t="-127922" r="-155514" b="-2807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7" name="Group 51">
            <a:extLst>
              <a:ext uri="{FF2B5EF4-FFF2-40B4-BE49-F238E27FC236}">
                <a16:creationId xmlns:a16="http://schemas.microsoft.com/office/drawing/2014/main" id="{9B750DA6-BB3C-9AE2-4152-4C5F7230EEA1}"/>
              </a:ext>
            </a:extLst>
          </p:cNvPr>
          <p:cNvGrpSpPr/>
          <p:nvPr/>
        </p:nvGrpSpPr>
        <p:grpSpPr>
          <a:xfrm>
            <a:off x="14110930" y="3589055"/>
            <a:ext cx="2538755" cy="2362200"/>
            <a:chOff x="0" y="0"/>
            <a:chExt cx="812800" cy="812800"/>
          </a:xfrm>
        </p:grpSpPr>
        <p:sp>
          <p:nvSpPr>
            <p:cNvPr id="138" name="Freeform 52">
              <a:extLst>
                <a:ext uri="{FF2B5EF4-FFF2-40B4-BE49-F238E27FC236}">
                  <a16:creationId xmlns:a16="http://schemas.microsoft.com/office/drawing/2014/main" id="{54052981-E292-BAAE-C78C-A020C7118B8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128259" r="-9672" b="-1379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F329DC0C-C130-90DE-6005-0E450F3C2DC1}"/>
              </a:ext>
            </a:extLst>
          </p:cNvPr>
          <p:cNvSpPr txBox="1"/>
          <p:nvPr/>
        </p:nvSpPr>
        <p:spPr>
          <a:xfrm>
            <a:off x="14226641" y="3014506"/>
            <a:ext cx="2384959" cy="46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Dual Carriageway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F996721-7E9A-0A27-6732-2B36B0F12B8C}"/>
              </a:ext>
            </a:extLst>
          </p:cNvPr>
          <p:cNvSpPr txBox="1"/>
          <p:nvPr/>
        </p:nvSpPr>
        <p:spPr>
          <a:xfrm>
            <a:off x="14150440" y="5951255"/>
            <a:ext cx="2613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Singal Carriageway</a:t>
            </a:r>
          </a:p>
        </p:txBody>
      </p:sp>
      <p:grpSp>
        <p:nvGrpSpPr>
          <p:cNvPr id="141" name="Group 49">
            <a:extLst>
              <a:ext uri="{FF2B5EF4-FFF2-40B4-BE49-F238E27FC236}">
                <a16:creationId xmlns:a16="http://schemas.microsoft.com/office/drawing/2014/main" id="{A94331E8-1C93-A8B1-03AC-1E8F0DC7E056}"/>
              </a:ext>
            </a:extLst>
          </p:cNvPr>
          <p:cNvGrpSpPr/>
          <p:nvPr/>
        </p:nvGrpSpPr>
        <p:grpSpPr>
          <a:xfrm>
            <a:off x="14126779" y="6743700"/>
            <a:ext cx="2546508" cy="2362201"/>
            <a:chOff x="0" y="0"/>
            <a:chExt cx="812800" cy="812800"/>
          </a:xfrm>
        </p:grpSpPr>
        <p:sp>
          <p:nvSpPr>
            <p:cNvPr id="142" name="Freeform 50">
              <a:extLst>
                <a:ext uri="{FF2B5EF4-FFF2-40B4-BE49-F238E27FC236}">
                  <a16:creationId xmlns:a16="http://schemas.microsoft.com/office/drawing/2014/main" id="{B192166F-0F2B-8072-762F-531B3E64F1C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8189" r="-125313" b="-13350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52E1CE4A-5985-E36F-97D1-699A2825B2FF}"/>
              </a:ext>
            </a:extLst>
          </p:cNvPr>
          <p:cNvSpPr txBox="1"/>
          <p:nvPr/>
        </p:nvSpPr>
        <p:spPr>
          <a:xfrm>
            <a:off x="14745529" y="9105901"/>
            <a:ext cx="1593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Slip Road</a:t>
            </a:r>
          </a:p>
        </p:txBody>
      </p:sp>
    </p:spTree>
    <p:extLst>
      <p:ext uri="{BB962C8B-B14F-4D97-AF65-F5344CB8AC3E}">
        <p14:creationId xmlns:p14="http://schemas.microsoft.com/office/powerpoint/2010/main" val="1750989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AD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76CBF6-A302-91F7-822B-0F6190FE3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CA663B8-22B1-E423-9195-9CC84B9C0E10}"/>
              </a:ext>
            </a:extLst>
          </p:cNvPr>
          <p:cNvGrpSpPr/>
          <p:nvPr/>
        </p:nvGrpSpPr>
        <p:grpSpPr>
          <a:xfrm rot="-5400000">
            <a:off x="526126" y="-1406619"/>
            <a:ext cx="11215802" cy="13162036"/>
            <a:chOff x="0" y="0"/>
            <a:chExt cx="2953956" cy="346654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7F1C62E-57E0-F0E3-2725-9783FFF9DAED}"/>
                </a:ext>
              </a:extLst>
            </p:cNvPr>
            <p:cNvSpPr/>
            <p:nvPr/>
          </p:nvSpPr>
          <p:spPr>
            <a:xfrm>
              <a:off x="0" y="0"/>
              <a:ext cx="2953956" cy="3466544"/>
            </a:xfrm>
            <a:custGeom>
              <a:avLst/>
              <a:gdLst/>
              <a:ahLst/>
              <a:cxnLst/>
              <a:rect l="l" t="t" r="r" b="b"/>
              <a:pathLst>
                <a:path w="2953956" h="3466544">
                  <a:moveTo>
                    <a:pt x="0" y="0"/>
                  </a:moveTo>
                  <a:lnTo>
                    <a:pt x="2953956" y="0"/>
                  </a:lnTo>
                  <a:lnTo>
                    <a:pt x="2953956" y="3466544"/>
                  </a:lnTo>
                  <a:lnTo>
                    <a:pt x="0" y="3466544"/>
                  </a:lnTo>
                  <a:close/>
                </a:path>
              </a:pathLst>
            </a:custGeom>
            <a:solidFill>
              <a:srgbClr val="0B154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63B4F25-8E8A-5B50-348F-9C8A74BF150B}"/>
                </a:ext>
              </a:extLst>
            </p:cNvPr>
            <p:cNvSpPr txBox="1"/>
            <p:nvPr/>
          </p:nvSpPr>
          <p:spPr>
            <a:xfrm>
              <a:off x="0" y="-123825"/>
              <a:ext cx="2953956" cy="3590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132" name="TextBox 132">
            <a:extLst>
              <a:ext uri="{FF2B5EF4-FFF2-40B4-BE49-F238E27FC236}">
                <a16:creationId xmlns:a16="http://schemas.microsoft.com/office/drawing/2014/main" id="{6A637538-04B8-FE74-78D6-7577E8D8D8B5}"/>
              </a:ext>
            </a:extLst>
          </p:cNvPr>
          <p:cNvSpPr txBox="1"/>
          <p:nvPr/>
        </p:nvSpPr>
        <p:spPr>
          <a:xfrm>
            <a:off x="183245" y="380775"/>
            <a:ext cx="9265555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600" b="1" spc="72" dirty="0">
                <a:solidFill>
                  <a:srgbClr val="F882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ROAD DESIGN &amp; INFRASTRUCTURE: </a:t>
            </a:r>
          </a:p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600" b="1" spc="72" dirty="0">
                <a:solidFill>
                  <a:srgbClr val="F882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ROAD TYPE</a:t>
            </a:r>
          </a:p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600" b="1" spc="72" dirty="0">
                <a:solidFill>
                  <a:srgbClr val="F882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grpSp>
        <p:nvGrpSpPr>
          <p:cNvPr id="131" name="Group 53">
            <a:extLst>
              <a:ext uri="{FF2B5EF4-FFF2-40B4-BE49-F238E27FC236}">
                <a16:creationId xmlns:a16="http://schemas.microsoft.com/office/drawing/2014/main" id="{9D9D2145-E84D-9DC8-F2B3-F679BE6277EE}"/>
              </a:ext>
            </a:extLst>
          </p:cNvPr>
          <p:cNvGrpSpPr/>
          <p:nvPr/>
        </p:nvGrpSpPr>
        <p:grpSpPr>
          <a:xfrm>
            <a:off x="14126111" y="647700"/>
            <a:ext cx="2538756" cy="2362200"/>
            <a:chOff x="0" y="0"/>
            <a:chExt cx="812800" cy="812800"/>
          </a:xfrm>
        </p:grpSpPr>
        <p:sp>
          <p:nvSpPr>
            <p:cNvPr id="134" name="Freeform 54">
              <a:extLst>
                <a:ext uri="{FF2B5EF4-FFF2-40B4-BE49-F238E27FC236}">
                  <a16:creationId xmlns:a16="http://schemas.microsoft.com/office/drawing/2014/main" id="{30FE7779-72E0-2FF6-54C4-CE2CD521513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482" t="-127922" r="-155514" b="-2807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7" name="Group 51">
            <a:extLst>
              <a:ext uri="{FF2B5EF4-FFF2-40B4-BE49-F238E27FC236}">
                <a16:creationId xmlns:a16="http://schemas.microsoft.com/office/drawing/2014/main" id="{9D6ED467-C3DD-409E-449C-C653734946E8}"/>
              </a:ext>
            </a:extLst>
          </p:cNvPr>
          <p:cNvGrpSpPr/>
          <p:nvPr/>
        </p:nvGrpSpPr>
        <p:grpSpPr>
          <a:xfrm>
            <a:off x="14110930" y="3589055"/>
            <a:ext cx="2538755" cy="2362200"/>
            <a:chOff x="0" y="0"/>
            <a:chExt cx="812800" cy="812800"/>
          </a:xfrm>
        </p:grpSpPr>
        <p:sp>
          <p:nvSpPr>
            <p:cNvPr id="138" name="Freeform 52">
              <a:extLst>
                <a:ext uri="{FF2B5EF4-FFF2-40B4-BE49-F238E27FC236}">
                  <a16:creationId xmlns:a16="http://schemas.microsoft.com/office/drawing/2014/main" id="{6718EA9D-A857-62E4-782E-4D460038ADC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28259" r="-9672" b="-1379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14F39FB8-6C6F-EADF-2366-D2AE92006DFD}"/>
              </a:ext>
            </a:extLst>
          </p:cNvPr>
          <p:cNvSpPr txBox="1"/>
          <p:nvPr/>
        </p:nvSpPr>
        <p:spPr>
          <a:xfrm>
            <a:off x="14226641" y="3014506"/>
            <a:ext cx="2384959" cy="46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Dual Carriageway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5A495BB-3E4A-3B77-2EDE-F14BDBEA332F}"/>
              </a:ext>
            </a:extLst>
          </p:cNvPr>
          <p:cNvSpPr txBox="1"/>
          <p:nvPr/>
        </p:nvSpPr>
        <p:spPr>
          <a:xfrm>
            <a:off x="14150440" y="5951255"/>
            <a:ext cx="2613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Singal Carriageway</a:t>
            </a:r>
          </a:p>
        </p:txBody>
      </p:sp>
      <p:grpSp>
        <p:nvGrpSpPr>
          <p:cNvPr id="141" name="Group 49">
            <a:extLst>
              <a:ext uri="{FF2B5EF4-FFF2-40B4-BE49-F238E27FC236}">
                <a16:creationId xmlns:a16="http://schemas.microsoft.com/office/drawing/2014/main" id="{69E8873E-0274-4363-B9B6-2CE818EBF781}"/>
              </a:ext>
            </a:extLst>
          </p:cNvPr>
          <p:cNvGrpSpPr/>
          <p:nvPr/>
        </p:nvGrpSpPr>
        <p:grpSpPr>
          <a:xfrm>
            <a:off x="14126779" y="6743700"/>
            <a:ext cx="2546508" cy="2362201"/>
            <a:chOff x="0" y="0"/>
            <a:chExt cx="812800" cy="812800"/>
          </a:xfrm>
        </p:grpSpPr>
        <p:sp>
          <p:nvSpPr>
            <p:cNvPr id="142" name="Freeform 50">
              <a:extLst>
                <a:ext uri="{FF2B5EF4-FFF2-40B4-BE49-F238E27FC236}">
                  <a16:creationId xmlns:a16="http://schemas.microsoft.com/office/drawing/2014/main" id="{B4792B5A-D044-B279-E3BB-B6F38DEC962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8189" r="-125313" b="-13350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3175DB5B-F33D-B7EE-B604-7664A21335BC}"/>
              </a:ext>
            </a:extLst>
          </p:cNvPr>
          <p:cNvSpPr txBox="1"/>
          <p:nvPr/>
        </p:nvSpPr>
        <p:spPr>
          <a:xfrm>
            <a:off x="14745529" y="9105901"/>
            <a:ext cx="1593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Slip Road</a:t>
            </a:r>
          </a:p>
        </p:txBody>
      </p:sp>
      <p:sp>
        <p:nvSpPr>
          <p:cNvPr id="5" name="Freeform 131">
            <a:extLst>
              <a:ext uri="{FF2B5EF4-FFF2-40B4-BE49-F238E27FC236}">
                <a16:creationId xmlns:a16="http://schemas.microsoft.com/office/drawing/2014/main" id="{AA793788-48B7-A116-7CD1-703AD529CB38}"/>
              </a:ext>
            </a:extLst>
          </p:cNvPr>
          <p:cNvSpPr/>
          <p:nvPr/>
        </p:nvSpPr>
        <p:spPr>
          <a:xfrm>
            <a:off x="56159" y="2483212"/>
            <a:ext cx="12479889" cy="6507596"/>
          </a:xfrm>
          <a:custGeom>
            <a:avLst/>
            <a:gdLst/>
            <a:ahLst/>
            <a:cxnLst/>
            <a:rect l="l" t="t" r="r" b="b"/>
            <a:pathLst>
              <a:path w="12479889" h="6507596">
                <a:moveTo>
                  <a:pt x="0" y="0"/>
                </a:moveTo>
                <a:lnTo>
                  <a:pt x="12479889" y="0"/>
                </a:lnTo>
                <a:lnTo>
                  <a:pt x="12479889" y="6507596"/>
                </a:lnTo>
                <a:lnTo>
                  <a:pt x="0" y="6507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45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A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5972" y="2590010"/>
            <a:ext cx="17076055" cy="7318029"/>
          </a:xfrm>
          <a:custGeom>
            <a:avLst/>
            <a:gdLst/>
            <a:ahLst/>
            <a:cxnLst/>
            <a:rect l="l" t="t" r="r" b="b"/>
            <a:pathLst>
              <a:path w="17076055" h="7843985">
                <a:moveTo>
                  <a:pt x="0" y="0"/>
                </a:moveTo>
                <a:lnTo>
                  <a:pt x="17076056" y="0"/>
                </a:lnTo>
                <a:lnTo>
                  <a:pt x="17076056" y="7843986"/>
                </a:lnTo>
                <a:lnTo>
                  <a:pt x="0" y="7843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32">
            <a:extLst>
              <a:ext uri="{FF2B5EF4-FFF2-40B4-BE49-F238E27FC236}">
                <a16:creationId xmlns:a16="http://schemas.microsoft.com/office/drawing/2014/main" id="{C600A608-C1F8-F91A-6733-ED0D7E3FFD2B}"/>
              </a:ext>
            </a:extLst>
          </p:cNvPr>
          <p:cNvSpPr txBox="1"/>
          <p:nvPr/>
        </p:nvSpPr>
        <p:spPr>
          <a:xfrm>
            <a:off x="183245" y="380775"/>
            <a:ext cx="12618355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600" b="1" spc="72" dirty="0">
                <a:latin typeface="Montserrat Bold"/>
                <a:ea typeface="Montserrat Bold"/>
                <a:cs typeface="Montserrat Bold"/>
                <a:sym typeface="Montserrat Bold"/>
              </a:rPr>
              <a:t>ROAD DESIGN &amp; INFRASTRUCTURE: SPEED LIMIT</a:t>
            </a:r>
          </a:p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endParaRPr lang="en-US" sz="3600" b="1" spc="72" dirty="0"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2800" b="1" spc="72" dirty="0">
                <a:latin typeface="Montserrat Bold"/>
                <a:ea typeface="Montserrat Bold"/>
                <a:cs typeface="Montserrat Bold"/>
                <a:sym typeface="Montserrat Bold"/>
              </a:rPr>
              <a:t>60 MPH = 96 KMH</a:t>
            </a:r>
          </a:p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2800" b="1" spc="72" dirty="0">
                <a:latin typeface="Montserrat Bold"/>
                <a:ea typeface="Montserrat Bold"/>
                <a:cs typeface="Montserrat Bold"/>
                <a:sym typeface="Montserrat Bold"/>
              </a:rPr>
              <a:t>70 MPH = 112 KMH</a:t>
            </a:r>
          </a:p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600" b="1" spc="72" dirty="0">
                <a:solidFill>
                  <a:srgbClr val="F882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A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307618" y="419100"/>
            <a:ext cx="12112797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600" b="1" spc="72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ROAD DESIGN + ENVIRONMENTAL CONDITIONS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BD60E5-F22A-130B-C05A-A11AE09F7C93}"/>
              </a:ext>
            </a:extLst>
          </p:cNvPr>
          <p:cNvCxnSpPr>
            <a:cxnSpLocks/>
          </p:cNvCxnSpPr>
          <p:nvPr/>
        </p:nvCxnSpPr>
        <p:spPr>
          <a:xfrm flipV="1">
            <a:off x="6934200" y="1790700"/>
            <a:ext cx="0" cy="672846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A34F343-EE8B-3FA3-7F2A-5A72529F22EC}"/>
              </a:ext>
            </a:extLst>
          </p:cNvPr>
          <p:cNvCxnSpPr>
            <a:cxnSpLocks/>
          </p:cNvCxnSpPr>
          <p:nvPr/>
        </p:nvCxnSpPr>
        <p:spPr>
          <a:xfrm flipV="1">
            <a:off x="11849100" y="1790700"/>
            <a:ext cx="0" cy="672846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graph of a car accident&#10;&#10;AI-generated content may be incorrect.">
            <a:extLst>
              <a:ext uri="{FF2B5EF4-FFF2-40B4-BE49-F238E27FC236}">
                <a16:creationId xmlns:a16="http://schemas.microsoft.com/office/drawing/2014/main" id="{2CBBE158-C880-8400-E4BF-A5D4D3703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75" y="922020"/>
            <a:ext cx="17507672" cy="8686799"/>
          </a:xfrm>
          <a:prstGeom prst="rect">
            <a:avLst/>
          </a:prstGeom>
        </p:spPr>
      </p:pic>
      <p:sp>
        <p:nvSpPr>
          <p:cNvPr id="25" name="Rectangle 1">
            <a:extLst>
              <a:ext uri="{FF2B5EF4-FFF2-40B4-BE49-F238E27FC236}">
                <a16:creationId xmlns:a16="http://schemas.microsoft.com/office/drawing/2014/main" id="{71970526-6281-E1F2-BF1A-DDBA6FAB6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FD6E74-E40D-FF66-6CFF-370609C22063}"/>
              </a:ext>
            </a:extLst>
          </p:cNvPr>
          <p:cNvCxnSpPr>
            <a:cxnSpLocks/>
          </p:cNvCxnSpPr>
          <p:nvPr/>
        </p:nvCxnSpPr>
        <p:spPr>
          <a:xfrm flipH="1" flipV="1">
            <a:off x="6705600" y="1714500"/>
            <a:ext cx="61242" cy="624840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71233C9-48F1-035E-A865-51C2C1128D49}"/>
              </a:ext>
            </a:extLst>
          </p:cNvPr>
          <p:cNvCxnSpPr>
            <a:cxnSpLocks/>
          </p:cNvCxnSpPr>
          <p:nvPr/>
        </p:nvCxnSpPr>
        <p:spPr>
          <a:xfrm flipV="1">
            <a:off x="11887200" y="1603019"/>
            <a:ext cx="0" cy="635988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53">
            <a:extLst>
              <a:ext uri="{FF2B5EF4-FFF2-40B4-BE49-F238E27FC236}">
                <a16:creationId xmlns:a16="http://schemas.microsoft.com/office/drawing/2014/main" id="{8F5F5F5D-FD03-F2AF-7EB0-30908FB45912}"/>
              </a:ext>
            </a:extLst>
          </p:cNvPr>
          <p:cNvGrpSpPr/>
          <p:nvPr/>
        </p:nvGrpSpPr>
        <p:grpSpPr>
          <a:xfrm>
            <a:off x="2595090" y="1680665"/>
            <a:ext cx="2738910" cy="2548435"/>
            <a:chOff x="0" y="0"/>
            <a:chExt cx="812800" cy="812800"/>
          </a:xfrm>
        </p:grpSpPr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F9CD0C5E-B864-ED1D-77CD-F12693D9064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482" t="-127922" r="-155514" b="-2807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Group 51">
            <a:extLst>
              <a:ext uri="{FF2B5EF4-FFF2-40B4-BE49-F238E27FC236}">
                <a16:creationId xmlns:a16="http://schemas.microsoft.com/office/drawing/2014/main" id="{D94545AB-33C0-0CC1-CFD0-8D09786B187E}"/>
              </a:ext>
            </a:extLst>
          </p:cNvPr>
          <p:cNvGrpSpPr/>
          <p:nvPr/>
        </p:nvGrpSpPr>
        <p:grpSpPr>
          <a:xfrm>
            <a:off x="7807567" y="1680665"/>
            <a:ext cx="2833448" cy="2599191"/>
            <a:chOff x="0" y="0"/>
            <a:chExt cx="812800" cy="812800"/>
          </a:xfrm>
        </p:grpSpPr>
        <p:sp>
          <p:nvSpPr>
            <p:cNvPr id="50" name="Freeform 52">
              <a:extLst>
                <a:ext uri="{FF2B5EF4-FFF2-40B4-BE49-F238E27FC236}">
                  <a16:creationId xmlns:a16="http://schemas.microsoft.com/office/drawing/2014/main" id="{2849C14E-1DAD-2605-002A-9D36783646B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128259" r="-9672" b="-1379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" name="Group 49">
            <a:extLst>
              <a:ext uri="{FF2B5EF4-FFF2-40B4-BE49-F238E27FC236}">
                <a16:creationId xmlns:a16="http://schemas.microsoft.com/office/drawing/2014/main" id="{A5D2C614-201C-AD41-58FD-4D7B14BFFA9E}"/>
              </a:ext>
            </a:extLst>
          </p:cNvPr>
          <p:cNvGrpSpPr/>
          <p:nvPr/>
        </p:nvGrpSpPr>
        <p:grpSpPr>
          <a:xfrm>
            <a:off x="13290245" y="1603019"/>
            <a:ext cx="2871539" cy="2599191"/>
            <a:chOff x="0" y="0"/>
            <a:chExt cx="812800" cy="812800"/>
          </a:xfrm>
        </p:grpSpPr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C850FE7F-139E-CCB1-4563-9D31CBEFE5B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8189" r="-125313" b="-13350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97765" y="-4834143"/>
            <a:ext cx="19168787" cy="13937762"/>
            <a:chOff x="0" y="0"/>
            <a:chExt cx="25558382" cy="18583683"/>
          </a:xfrm>
        </p:grpSpPr>
        <p:sp>
          <p:nvSpPr>
            <p:cNvPr id="3" name="AutoShape 3"/>
            <p:cNvSpPr/>
            <p:nvPr/>
          </p:nvSpPr>
          <p:spPr>
            <a:xfrm flipH="1" flipV="1">
              <a:off x="1014518" y="6314090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AutoShape 4"/>
            <p:cNvSpPr/>
            <p:nvPr/>
          </p:nvSpPr>
          <p:spPr>
            <a:xfrm flipH="1" flipV="1">
              <a:off x="5660671" y="11966909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AutoShape 5"/>
            <p:cNvSpPr/>
            <p:nvPr/>
          </p:nvSpPr>
          <p:spPr>
            <a:xfrm flipH="1" flipV="1">
              <a:off x="973148" y="11556432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AutoShape 6"/>
            <p:cNvSpPr/>
            <p:nvPr/>
          </p:nvSpPr>
          <p:spPr>
            <a:xfrm flipH="1" flipV="1">
              <a:off x="1197393" y="9033134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3688085" y="9566930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AutoShape 8"/>
            <p:cNvSpPr/>
            <p:nvPr/>
          </p:nvSpPr>
          <p:spPr>
            <a:xfrm flipH="1" flipV="1">
              <a:off x="8727044" y="8220480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AutoShape 9"/>
            <p:cNvSpPr/>
            <p:nvPr/>
          </p:nvSpPr>
          <p:spPr>
            <a:xfrm flipH="1" flipV="1">
              <a:off x="176603" y="13350146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AutoShape 10"/>
            <p:cNvSpPr/>
            <p:nvPr/>
          </p:nvSpPr>
          <p:spPr>
            <a:xfrm flipH="1" flipV="1">
              <a:off x="11657403" y="9016995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AutoShape 11"/>
            <p:cNvSpPr/>
            <p:nvPr/>
          </p:nvSpPr>
          <p:spPr>
            <a:xfrm flipH="1" flipV="1">
              <a:off x="7631433" y="6309152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AutoShape 12"/>
            <p:cNvSpPr/>
            <p:nvPr/>
          </p:nvSpPr>
          <p:spPr>
            <a:xfrm flipH="1" flipV="1">
              <a:off x="3970696" y="12407319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AutoShape 13"/>
            <p:cNvSpPr/>
            <p:nvPr/>
          </p:nvSpPr>
          <p:spPr>
            <a:xfrm flipH="1" flipV="1">
              <a:off x="9433350" y="5824989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AutoShape 14"/>
            <p:cNvSpPr/>
            <p:nvPr/>
          </p:nvSpPr>
          <p:spPr>
            <a:xfrm flipH="1" flipV="1">
              <a:off x="3547821" y="6813184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AutoShape 15"/>
            <p:cNvSpPr/>
            <p:nvPr/>
          </p:nvSpPr>
          <p:spPr>
            <a:xfrm flipH="1" flipV="1">
              <a:off x="6321124" y="10187369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AutoShape 16"/>
            <p:cNvSpPr/>
            <p:nvPr/>
          </p:nvSpPr>
          <p:spPr>
            <a:xfrm flipH="1" flipV="1">
              <a:off x="5871156" y="6930324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AutoShape 17"/>
            <p:cNvSpPr/>
            <p:nvPr/>
          </p:nvSpPr>
          <p:spPr>
            <a:xfrm flipH="1" flipV="1">
              <a:off x="9173593" y="10626604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utoShape 18"/>
            <p:cNvSpPr/>
            <p:nvPr/>
          </p:nvSpPr>
          <p:spPr>
            <a:xfrm flipH="1" flipV="1">
              <a:off x="13819746" y="16279423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AutoShape 19"/>
            <p:cNvSpPr/>
            <p:nvPr/>
          </p:nvSpPr>
          <p:spPr>
            <a:xfrm flipH="1" flipV="1">
              <a:off x="9132222" y="15868946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AutoShape 20"/>
            <p:cNvSpPr/>
            <p:nvPr/>
          </p:nvSpPr>
          <p:spPr>
            <a:xfrm flipH="1" flipV="1">
              <a:off x="9356468" y="13345648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AutoShape 21"/>
            <p:cNvSpPr/>
            <p:nvPr/>
          </p:nvSpPr>
          <p:spPr>
            <a:xfrm flipH="1" flipV="1">
              <a:off x="11847160" y="13879444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AutoShape 22"/>
            <p:cNvSpPr/>
            <p:nvPr/>
          </p:nvSpPr>
          <p:spPr>
            <a:xfrm flipH="1" flipV="1">
              <a:off x="16886119" y="12532994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AutoShape 23"/>
            <p:cNvSpPr/>
            <p:nvPr/>
          </p:nvSpPr>
          <p:spPr>
            <a:xfrm flipH="1" flipV="1">
              <a:off x="8335678" y="17662659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AutoShape 24"/>
            <p:cNvSpPr/>
            <p:nvPr/>
          </p:nvSpPr>
          <p:spPr>
            <a:xfrm flipH="1" flipV="1">
              <a:off x="19816478" y="13329509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AutoShape 25"/>
            <p:cNvSpPr/>
            <p:nvPr/>
          </p:nvSpPr>
          <p:spPr>
            <a:xfrm flipH="1" flipV="1">
              <a:off x="15790508" y="10621666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AutoShape 26"/>
            <p:cNvSpPr/>
            <p:nvPr/>
          </p:nvSpPr>
          <p:spPr>
            <a:xfrm flipH="1" flipV="1">
              <a:off x="12129771" y="16719833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AutoShape 27"/>
            <p:cNvSpPr/>
            <p:nvPr/>
          </p:nvSpPr>
          <p:spPr>
            <a:xfrm flipH="1" flipV="1">
              <a:off x="17592424" y="10137503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AutoShape 28"/>
            <p:cNvSpPr/>
            <p:nvPr/>
          </p:nvSpPr>
          <p:spPr>
            <a:xfrm flipH="1" flipV="1">
              <a:off x="11706896" y="11125698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AutoShape 29"/>
            <p:cNvSpPr/>
            <p:nvPr/>
          </p:nvSpPr>
          <p:spPr>
            <a:xfrm flipH="1" flipV="1">
              <a:off x="14480199" y="14499883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AutoShape 30"/>
            <p:cNvSpPr/>
            <p:nvPr/>
          </p:nvSpPr>
          <p:spPr>
            <a:xfrm flipH="1" flipV="1">
              <a:off x="14030231" y="11242838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AutoShape 31"/>
            <p:cNvSpPr/>
            <p:nvPr/>
          </p:nvSpPr>
          <p:spPr>
            <a:xfrm flipH="1" flipV="1">
              <a:off x="14101193" y="634255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AutoShape 32"/>
            <p:cNvSpPr/>
            <p:nvPr/>
          </p:nvSpPr>
          <p:spPr>
            <a:xfrm flipH="1" flipV="1">
              <a:off x="18747346" y="6287074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AutoShape 33"/>
            <p:cNvSpPr/>
            <p:nvPr/>
          </p:nvSpPr>
          <p:spPr>
            <a:xfrm flipH="1" flipV="1">
              <a:off x="14059822" y="5876596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AutoShape 34"/>
            <p:cNvSpPr/>
            <p:nvPr/>
          </p:nvSpPr>
          <p:spPr>
            <a:xfrm flipH="1" flipV="1">
              <a:off x="14284068" y="3353298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AutoShape 35"/>
            <p:cNvSpPr/>
            <p:nvPr/>
          </p:nvSpPr>
          <p:spPr>
            <a:xfrm flipH="1" flipV="1">
              <a:off x="16774760" y="3887095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AutoShape 36"/>
            <p:cNvSpPr/>
            <p:nvPr/>
          </p:nvSpPr>
          <p:spPr>
            <a:xfrm flipH="1" flipV="1">
              <a:off x="21813719" y="2540644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AutoShape 37"/>
            <p:cNvSpPr/>
            <p:nvPr/>
          </p:nvSpPr>
          <p:spPr>
            <a:xfrm flipH="1" flipV="1">
              <a:off x="13263278" y="7670310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AutoShape 38"/>
            <p:cNvSpPr/>
            <p:nvPr/>
          </p:nvSpPr>
          <p:spPr>
            <a:xfrm flipH="1" flipV="1">
              <a:off x="24744078" y="3337159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AutoShape 39"/>
            <p:cNvSpPr/>
            <p:nvPr/>
          </p:nvSpPr>
          <p:spPr>
            <a:xfrm flipH="1" flipV="1">
              <a:off x="20718108" y="629316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AutoShape 40"/>
            <p:cNvSpPr/>
            <p:nvPr/>
          </p:nvSpPr>
          <p:spPr>
            <a:xfrm flipH="1" flipV="1">
              <a:off x="17057371" y="6727483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AutoShape 41"/>
            <p:cNvSpPr/>
            <p:nvPr/>
          </p:nvSpPr>
          <p:spPr>
            <a:xfrm flipH="1" flipV="1">
              <a:off x="22520024" y="145153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AutoShape 42"/>
            <p:cNvSpPr/>
            <p:nvPr/>
          </p:nvSpPr>
          <p:spPr>
            <a:xfrm flipH="1" flipV="1">
              <a:off x="16634496" y="1133348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AutoShape 43"/>
            <p:cNvSpPr/>
            <p:nvPr/>
          </p:nvSpPr>
          <p:spPr>
            <a:xfrm flipH="1" flipV="1">
              <a:off x="19407799" y="4507533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AutoShape 44"/>
            <p:cNvSpPr/>
            <p:nvPr/>
          </p:nvSpPr>
          <p:spPr>
            <a:xfrm flipH="1" flipV="1">
              <a:off x="18957831" y="1250489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" name="Freeform 45"/>
          <p:cNvSpPr/>
          <p:nvPr/>
        </p:nvSpPr>
        <p:spPr>
          <a:xfrm>
            <a:off x="13758907" y="3807422"/>
            <a:ext cx="15681587" cy="5930491"/>
          </a:xfrm>
          <a:custGeom>
            <a:avLst/>
            <a:gdLst/>
            <a:ahLst/>
            <a:cxnLst/>
            <a:rect l="l" t="t" r="r" b="b"/>
            <a:pathLst>
              <a:path w="15681587" h="5930491">
                <a:moveTo>
                  <a:pt x="0" y="0"/>
                </a:moveTo>
                <a:lnTo>
                  <a:pt x="15681587" y="0"/>
                </a:lnTo>
                <a:lnTo>
                  <a:pt x="15681587" y="5930491"/>
                </a:lnTo>
                <a:lnTo>
                  <a:pt x="0" y="59304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TextBox 47"/>
          <p:cNvSpPr txBox="1"/>
          <p:nvPr/>
        </p:nvSpPr>
        <p:spPr>
          <a:xfrm>
            <a:off x="438231" y="548640"/>
            <a:ext cx="3986465" cy="99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VISIBILITY CONDITIONS</a:t>
            </a:r>
          </a:p>
        </p:txBody>
      </p:sp>
      <p:pic>
        <p:nvPicPr>
          <p:cNvPr id="49" name="Picture 48" descr="A graph with a red line&#10;&#10;AI-generated content may be incorrect.">
            <a:extLst>
              <a:ext uri="{FF2B5EF4-FFF2-40B4-BE49-F238E27FC236}">
                <a16:creationId xmlns:a16="http://schemas.microsoft.com/office/drawing/2014/main" id="{A96ECFED-E4DD-7463-C549-7453C7E57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5" y="1993620"/>
            <a:ext cx="13623769" cy="74189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97765" y="-4834143"/>
            <a:ext cx="19168787" cy="13937762"/>
            <a:chOff x="0" y="0"/>
            <a:chExt cx="25558382" cy="18583683"/>
          </a:xfrm>
        </p:grpSpPr>
        <p:sp>
          <p:nvSpPr>
            <p:cNvPr id="3" name="AutoShape 3"/>
            <p:cNvSpPr/>
            <p:nvPr/>
          </p:nvSpPr>
          <p:spPr>
            <a:xfrm flipH="1" flipV="1">
              <a:off x="1014518" y="6314090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AutoShape 4"/>
            <p:cNvSpPr/>
            <p:nvPr/>
          </p:nvSpPr>
          <p:spPr>
            <a:xfrm flipH="1" flipV="1">
              <a:off x="5660671" y="11966909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AutoShape 5"/>
            <p:cNvSpPr/>
            <p:nvPr/>
          </p:nvSpPr>
          <p:spPr>
            <a:xfrm flipH="1" flipV="1">
              <a:off x="973148" y="11556432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AutoShape 6"/>
            <p:cNvSpPr/>
            <p:nvPr/>
          </p:nvSpPr>
          <p:spPr>
            <a:xfrm flipH="1" flipV="1">
              <a:off x="1197393" y="9033134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3688085" y="9566930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AutoShape 8"/>
            <p:cNvSpPr/>
            <p:nvPr/>
          </p:nvSpPr>
          <p:spPr>
            <a:xfrm flipH="1" flipV="1">
              <a:off x="8727044" y="8220480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AutoShape 9"/>
            <p:cNvSpPr/>
            <p:nvPr/>
          </p:nvSpPr>
          <p:spPr>
            <a:xfrm flipH="1" flipV="1">
              <a:off x="176603" y="13350146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AutoShape 10"/>
            <p:cNvSpPr/>
            <p:nvPr/>
          </p:nvSpPr>
          <p:spPr>
            <a:xfrm flipH="1" flipV="1">
              <a:off x="11657403" y="9016995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AutoShape 11"/>
            <p:cNvSpPr/>
            <p:nvPr/>
          </p:nvSpPr>
          <p:spPr>
            <a:xfrm flipH="1" flipV="1">
              <a:off x="7631433" y="6309152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AutoShape 12"/>
            <p:cNvSpPr/>
            <p:nvPr/>
          </p:nvSpPr>
          <p:spPr>
            <a:xfrm flipH="1" flipV="1">
              <a:off x="3970696" y="12407319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AutoShape 13"/>
            <p:cNvSpPr/>
            <p:nvPr/>
          </p:nvSpPr>
          <p:spPr>
            <a:xfrm flipH="1" flipV="1">
              <a:off x="9433350" y="5824989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AutoShape 14"/>
            <p:cNvSpPr/>
            <p:nvPr/>
          </p:nvSpPr>
          <p:spPr>
            <a:xfrm flipH="1" flipV="1">
              <a:off x="3547821" y="6813184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AutoShape 15"/>
            <p:cNvSpPr/>
            <p:nvPr/>
          </p:nvSpPr>
          <p:spPr>
            <a:xfrm flipH="1" flipV="1">
              <a:off x="6321124" y="10187369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AutoShape 16"/>
            <p:cNvSpPr/>
            <p:nvPr/>
          </p:nvSpPr>
          <p:spPr>
            <a:xfrm flipH="1" flipV="1">
              <a:off x="5871156" y="6930324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AutoShape 17"/>
            <p:cNvSpPr/>
            <p:nvPr/>
          </p:nvSpPr>
          <p:spPr>
            <a:xfrm flipH="1" flipV="1">
              <a:off x="9173593" y="10626604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utoShape 18"/>
            <p:cNvSpPr/>
            <p:nvPr/>
          </p:nvSpPr>
          <p:spPr>
            <a:xfrm flipH="1" flipV="1">
              <a:off x="13819746" y="16279423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AutoShape 19"/>
            <p:cNvSpPr/>
            <p:nvPr/>
          </p:nvSpPr>
          <p:spPr>
            <a:xfrm flipH="1" flipV="1">
              <a:off x="9132222" y="15868946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AutoShape 20"/>
            <p:cNvSpPr/>
            <p:nvPr/>
          </p:nvSpPr>
          <p:spPr>
            <a:xfrm flipH="1" flipV="1">
              <a:off x="9356468" y="13345648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AutoShape 21"/>
            <p:cNvSpPr/>
            <p:nvPr/>
          </p:nvSpPr>
          <p:spPr>
            <a:xfrm flipH="1" flipV="1">
              <a:off x="11847160" y="13879444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AutoShape 22"/>
            <p:cNvSpPr/>
            <p:nvPr/>
          </p:nvSpPr>
          <p:spPr>
            <a:xfrm flipH="1" flipV="1">
              <a:off x="16886119" y="12532994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AutoShape 23"/>
            <p:cNvSpPr/>
            <p:nvPr/>
          </p:nvSpPr>
          <p:spPr>
            <a:xfrm flipH="1" flipV="1">
              <a:off x="8335678" y="17662659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AutoShape 24"/>
            <p:cNvSpPr/>
            <p:nvPr/>
          </p:nvSpPr>
          <p:spPr>
            <a:xfrm flipH="1" flipV="1">
              <a:off x="19816478" y="13329509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AutoShape 25"/>
            <p:cNvSpPr/>
            <p:nvPr/>
          </p:nvSpPr>
          <p:spPr>
            <a:xfrm flipH="1" flipV="1">
              <a:off x="15790508" y="10621666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AutoShape 26"/>
            <p:cNvSpPr/>
            <p:nvPr/>
          </p:nvSpPr>
          <p:spPr>
            <a:xfrm flipH="1" flipV="1">
              <a:off x="12129771" y="16719833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AutoShape 27"/>
            <p:cNvSpPr/>
            <p:nvPr/>
          </p:nvSpPr>
          <p:spPr>
            <a:xfrm flipH="1" flipV="1">
              <a:off x="17592424" y="10137503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AutoShape 28"/>
            <p:cNvSpPr/>
            <p:nvPr/>
          </p:nvSpPr>
          <p:spPr>
            <a:xfrm flipH="1" flipV="1">
              <a:off x="11706896" y="11125698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AutoShape 29"/>
            <p:cNvSpPr/>
            <p:nvPr/>
          </p:nvSpPr>
          <p:spPr>
            <a:xfrm flipH="1" flipV="1">
              <a:off x="14480199" y="14499883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AutoShape 30"/>
            <p:cNvSpPr/>
            <p:nvPr/>
          </p:nvSpPr>
          <p:spPr>
            <a:xfrm flipH="1" flipV="1">
              <a:off x="14030231" y="11242838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AutoShape 31"/>
            <p:cNvSpPr/>
            <p:nvPr/>
          </p:nvSpPr>
          <p:spPr>
            <a:xfrm flipH="1" flipV="1">
              <a:off x="14101193" y="634255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AutoShape 32"/>
            <p:cNvSpPr/>
            <p:nvPr/>
          </p:nvSpPr>
          <p:spPr>
            <a:xfrm flipH="1" flipV="1">
              <a:off x="18747346" y="6287074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AutoShape 33"/>
            <p:cNvSpPr/>
            <p:nvPr/>
          </p:nvSpPr>
          <p:spPr>
            <a:xfrm flipH="1" flipV="1">
              <a:off x="14059822" y="5876596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AutoShape 34"/>
            <p:cNvSpPr/>
            <p:nvPr/>
          </p:nvSpPr>
          <p:spPr>
            <a:xfrm flipH="1" flipV="1">
              <a:off x="14284068" y="3353298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AutoShape 35"/>
            <p:cNvSpPr/>
            <p:nvPr/>
          </p:nvSpPr>
          <p:spPr>
            <a:xfrm flipH="1" flipV="1">
              <a:off x="16774760" y="3887095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AutoShape 36"/>
            <p:cNvSpPr/>
            <p:nvPr/>
          </p:nvSpPr>
          <p:spPr>
            <a:xfrm flipH="1" flipV="1">
              <a:off x="21813719" y="2540644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AutoShape 37"/>
            <p:cNvSpPr/>
            <p:nvPr/>
          </p:nvSpPr>
          <p:spPr>
            <a:xfrm flipH="1" flipV="1">
              <a:off x="13263278" y="7670310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AutoShape 38"/>
            <p:cNvSpPr/>
            <p:nvPr/>
          </p:nvSpPr>
          <p:spPr>
            <a:xfrm flipH="1" flipV="1">
              <a:off x="24744078" y="3337159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AutoShape 39"/>
            <p:cNvSpPr/>
            <p:nvPr/>
          </p:nvSpPr>
          <p:spPr>
            <a:xfrm flipH="1" flipV="1">
              <a:off x="20718108" y="629316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AutoShape 40"/>
            <p:cNvSpPr/>
            <p:nvPr/>
          </p:nvSpPr>
          <p:spPr>
            <a:xfrm flipH="1" flipV="1">
              <a:off x="17057371" y="6727483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AutoShape 41"/>
            <p:cNvSpPr/>
            <p:nvPr/>
          </p:nvSpPr>
          <p:spPr>
            <a:xfrm flipH="1" flipV="1">
              <a:off x="22520024" y="145153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AutoShape 42"/>
            <p:cNvSpPr/>
            <p:nvPr/>
          </p:nvSpPr>
          <p:spPr>
            <a:xfrm flipH="1" flipV="1">
              <a:off x="16634496" y="1133348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AutoShape 43"/>
            <p:cNvSpPr/>
            <p:nvPr/>
          </p:nvSpPr>
          <p:spPr>
            <a:xfrm flipH="1" flipV="1">
              <a:off x="19407799" y="4507533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AutoShape 44"/>
            <p:cNvSpPr/>
            <p:nvPr/>
          </p:nvSpPr>
          <p:spPr>
            <a:xfrm flipH="1" flipV="1">
              <a:off x="18957831" y="1250489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" name="Freeform 45"/>
          <p:cNvSpPr/>
          <p:nvPr/>
        </p:nvSpPr>
        <p:spPr>
          <a:xfrm>
            <a:off x="13758907" y="3807422"/>
            <a:ext cx="15681587" cy="5930491"/>
          </a:xfrm>
          <a:custGeom>
            <a:avLst/>
            <a:gdLst/>
            <a:ahLst/>
            <a:cxnLst/>
            <a:rect l="l" t="t" r="r" b="b"/>
            <a:pathLst>
              <a:path w="15681587" h="5930491">
                <a:moveTo>
                  <a:pt x="0" y="0"/>
                </a:moveTo>
                <a:lnTo>
                  <a:pt x="15681587" y="0"/>
                </a:lnTo>
                <a:lnTo>
                  <a:pt x="15681587" y="5930491"/>
                </a:lnTo>
                <a:lnTo>
                  <a:pt x="0" y="59304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TextBox 47"/>
          <p:cNvSpPr txBox="1"/>
          <p:nvPr/>
        </p:nvSpPr>
        <p:spPr>
          <a:xfrm>
            <a:off x="438231" y="548640"/>
            <a:ext cx="3986465" cy="99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VISIBILITY CONDITIONS</a:t>
            </a:r>
          </a:p>
        </p:txBody>
      </p:sp>
      <p:sp>
        <p:nvSpPr>
          <p:cNvPr id="48" name="Freeform 46">
            <a:extLst>
              <a:ext uri="{FF2B5EF4-FFF2-40B4-BE49-F238E27FC236}">
                <a16:creationId xmlns:a16="http://schemas.microsoft.com/office/drawing/2014/main" id="{D2030417-F65C-E0F9-E225-819D7C91F414}"/>
              </a:ext>
            </a:extLst>
          </p:cNvPr>
          <p:cNvSpPr/>
          <p:nvPr/>
        </p:nvSpPr>
        <p:spPr>
          <a:xfrm>
            <a:off x="195618" y="2044255"/>
            <a:ext cx="13606576" cy="7368329"/>
          </a:xfrm>
          <a:custGeom>
            <a:avLst/>
            <a:gdLst/>
            <a:ahLst/>
            <a:cxnLst/>
            <a:rect l="l" t="t" r="r" b="b"/>
            <a:pathLst>
              <a:path w="13606576" h="6663762">
                <a:moveTo>
                  <a:pt x="0" y="0"/>
                </a:moveTo>
                <a:lnTo>
                  <a:pt x="13606576" y="0"/>
                </a:lnTo>
                <a:lnTo>
                  <a:pt x="13606576" y="6663762"/>
                </a:lnTo>
                <a:lnTo>
                  <a:pt x="0" y="6663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A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788000" cy="93675"/>
              <a:chOff x="0" y="0"/>
              <a:chExt cx="547795" cy="1840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 rot="-5400000">
            <a:off x="-1696301" y="843699"/>
            <a:ext cx="11215802" cy="8432800"/>
            <a:chOff x="0" y="0"/>
            <a:chExt cx="2953956" cy="222098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953956" cy="2220984"/>
            </a:xfrm>
            <a:custGeom>
              <a:avLst/>
              <a:gdLst/>
              <a:ahLst/>
              <a:cxnLst/>
              <a:rect l="l" t="t" r="r" b="b"/>
              <a:pathLst>
                <a:path w="2953956" h="2220984">
                  <a:moveTo>
                    <a:pt x="0" y="0"/>
                  </a:moveTo>
                  <a:lnTo>
                    <a:pt x="2953956" y="0"/>
                  </a:lnTo>
                  <a:lnTo>
                    <a:pt x="2953956" y="2220984"/>
                  </a:lnTo>
                  <a:lnTo>
                    <a:pt x="0" y="2220984"/>
                  </a:lnTo>
                  <a:close/>
                </a:path>
              </a:pathLst>
            </a:custGeom>
            <a:solidFill>
              <a:srgbClr val="0B154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23825"/>
              <a:ext cx="2953956" cy="2344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028700" y="1475172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6" y="0"/>
                </a:lnTo>
                <a:lnTo>
                  <a:pt x="937546" y="953143"/>
                </a:lnTo>
                <a:lnTo>
                  <a:pt x="0" y="953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028700" y="2736528"/>
            <a:ext cx="6615946" cy="2847446"/>
            <a:chOff x="0" y="0"/>
            <a:chExt cx="8821262" cy="3796595"/>
          </a:xfrm>
        </p:grpSpPr>
        <p:sp>
          <p:nvSpPr>
            <p:cNvPr id="23" name="TextBox 23"/>
            <p:cNvSpPr txBox="1"/>
            <p:nvPr/>
          </p:nvSpPr>
          <p:spPr>
            <a:xfrm>
              <a:off x="0" y="152400"/>
              <a:ext cx="8821262" cy="28109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8000" b="1" spc="160">
                  <a:solidFill>
                    <a:srgbClr val="F6BD3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KEY </a:t>
              </a:r>
            </a:p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b="1" spc="160">
                  <a:solidFill>
                    <a:srgbClr val="F6BD3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FINDINGS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3312418"/>
              <a:ext cx="8821262" cy="484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8128000" y="1387175"/>
            <a:ext cx="10160000" cy="8330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1"/>
              </a:lnSpc>
            </a:pPr>
            <a:r>
              <a:rPr lang="en-US" sz="304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🚦 Accidents are most severe in low-traffic times (night, early morning).</a:t>
            </a:r>
          </a:p>
          <a:p>
            <a:pPr algn="ctr">
              <a:lnSpc>
                <a:spcPts val="5181"/>
              </a:lnSpc>
            </a:pPr>
            <a:endParaRPr lang="en-US" sz="304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5181"/>
              </a:lnSpc>
            </a:pPr>
            <a:r>
              <a:rPr lang="en-US" sz="304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🌧 Fog and high winds drastically increase fatality risk.</a:t>
            </a:r>
          </a:p>
          <a:p>
            <a:pPr algn="ctr">
              <a:lnSpc>
                <a:spcPts val="5181"/>
              </a:lnSpc>
            </a:pPr>
            <a:endParaRPr lang="en-US" sz="304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5181"/>
              </a:lnSpc>
              <a:spcBef>
                <a:spcPct val="0"/>
              </a:spcBef>
            </a:pPr>
            <a:r>
              <a:rPr lang="en-US" sz="304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🌧 Snow is less deadly — possibly due to reduced travel or road closures.</a:t>
            </a:r>
          </a:p>
          <a:p>
            <a:pPr algn="ctr">
              <a:lnSpc>
                <a:spcPts val="5181"/>
              </a:lnSpc>
              <a:spcBef>
                <a:spcPct val="0"/>
              </a:spcBef>
            </a:pPr>
            <a:endParaRPr lang="en-US" sz="304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5181"/>
              </a:lnSpc>
              <a:spcBef>
                <a:spcPct val="0"/>
              </a:spcBef>
            </a:pPr>
            <a:r>
              <a:rPr lang="en-US" sz="304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🛣 Road design plays a critical role in accident outcomes.</a:t>
            </a:r>
          </a:p>
          <a:p>
            <a:pPr algn="ctr">
              <a:lnSpc>
                <a:spcPts val="5181"/>
              </a:lnSpc>
              <a:spcBef>
                <a:spcPct val="0"/>
              </a:spcBef>
            </a:pPr>
            <a:endParaRPr lang="en-US" sz="304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5181"/>
              </a:lnSpc>
              <a:spcBef>
                <a:spcPct val="0"/>
              </a:spcBef>
            </a:pPr>
            <a:r>
              <a:rPr lang="en-US" sz="304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💡 Most accidents occur during daylight, but fatality rates spike in complete darkness.</a:t>
            </a:r>
          </a:p>
          <a:p>
            <a:pPr algn="ctr">
              <a:lnSpc>
                <a:spcPts val="3208"/>
              </a:lnSpc>
              <a:spcBef>
                <a:spcPct val="0"/>
              </a:spcBef>
            </a:pPr>
            <a:endParaRPr lang="en-US" sz="304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A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1695552" y="1231150"/>
            <a:ext cx="11215802" cy="7824699"/>
            <a:chOff x="0" y="0"/>
            <a:chExt cx="2953956" cy="20608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3956" cy="2060826"/>
            </a:xfrm>
            <a:custGeom>
              <a:avLst/>
              <a:gdLst/>
              <a:ahLst/>
              <a:cxnLst/>
              <a:rect l="l" t="t" r="r" b="b"/>
              <a:pathLst>
                <a:path w="2953956" h="2060826">
                  <a:moveTo>
                    <a:pt x="0" y="0"/>
                  </a:moveTo>
                  <a:lnTo>
                    <a:pt x="2953956" y="0"/>
                  </a:lnTo>
                  <a:lnTo>
                    <a:pt x="2953956" y="2060826"/>
                  </a:lnTo>
                  <a:lnTo>
                    <a:pt x="0" y="2060826"/>
                  </a:lnTo>
                  <a:close/>
                </a:path>
              </a:pathLst>
            </a:custGeom>
            <a:solidFill>
              <a:srgbClr val="0B154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953956" cy="2184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475172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6" y="0"/>
                </a:lnTo>
                <a:lnTo>
                  <a:pt x="937546" y="953143"/>
                </a:lnTo>
                <a:lnTo>
                  <a:pt x="0" y="953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92561" y="2428315"/>
            <a:ext cx="11024677" cy="1472036"/>
            <a:chOff x="0" y="0"/>
            <a:chExt cx="14699570" cy="1962714"/>
          </a:xfrm>
        </p:grpSpPr>
        <p:sp>
          <p:nvSpPr>
            <p:cNvPr id="7" name="TextBox 7"/>
            <p:cNvSpPr txBox="1"/>
            <p:nvPr/>
          </p:nvSpPr>
          <p:spPr>
            <a:xfrm>
              <a:off x="0" y="104775"/>
              <a:ext cx="14699570" cy="1024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600"/>
                </a:lnSpc>
                <a:spcBef>
                  <a:spcPct val="0"/>
                </a:spcBef>
              </a:pPr>
              <a:r>
                <a:rPr lang="en-US" sz="5600" b="1" spc="112">
                  <a:solidFill>
                    <a:srgbClr val="F6BD3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RECOMENDATIONS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478537"/>
              <a:ext cx="14699570" cy="484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976724" y="50113"/>
            <a:ext cx="10463301" cy="10671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74"/>
              </a:lnSpc>
            </a:pPr>
            <a:r>
              <a:rPr lang="en-US" sz="327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🚦 </a:t>
            </a:r>
            <a:r>
              <a:rPr lang="en-US" sz="327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 Safety in High-Risk Timeframes</a:t>
            </a:r>
          </a:p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 traffic awareness during early morning and late-night hours, when fatal accidents are most likely.</a:t>
            </a:r>
          </a:p>
          <a:p>
            <a:pPr algn="l">
              <a:lnSpc>
                <a:spcPts val="5574"/>
              </a:lnSpc>
            </a:pPr>
            <a:endParaRPr lang="en-US" sz="279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5574"/>
              </a:lnSpc>
            </a:pPr>
            <a:r>
              <a:rPr lang="en-US" sz="327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🌧 Enhance Driver Awareness During Hazardous Weather</a:t>
            </a:r>
          </a:p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Encourage use of headlights, fog lights, and safe driving distances during poor visibility.</a:t>
            </a:r>
          </a:p>
          <a:p>
            <a:pPr algn="l">
              <a:lnSpc>
                <a:spcPts val="5574"/>
              </a:lnSpc>
            </a:pPr>
            <a:endParaRPr lang="en-US" sz="279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5575"/>
              </a:lnSpc>
            </a:pPr>
            <a:r>
              <a:rPr lang="en-US" sz="327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🛣 Redesign High-Risk Road Types.</a:t>
            </a:r>
          </a:p>
          <a:p>
            <a:pPr algn="l">
              <a:lnSpc>
                <a:spcPts val="5574"/>
              </a:lnSpc>
            </a:pPr>
            <a:endParaRPr lang="en-US" sz="327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5574"/>
              </a:lnSpc>
            </a:pPr>
            <a:r>
              <a:rPr lang="en-US" sz="327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💡 Improve Road Lighting and Visibility</a:t>
            </a:r>
          </a:p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 or upgrade street lighting, especially in areas with a history of severe night-time accidents.</a:t>
            </a:r>
          </a:p>
          <a:p>
            <a:pPr algn="ctr">
              <a:lnSpc>
                <a:spcPts val="5574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52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A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788000" cy="93675"/>
              <a:chOff x="0" y="0"/>
              <a:chExt cx="547795" cy="1840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 rot="-5400000">
            <a:off x="-1188301" y="335699"/>
            <a:ext cx="11215802" cy="9448800"/>
            <a:chOff x="0" y="0"/>
            <a:chExt cx="2953956" cy="248857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953956" cy="2488573"/>
            </a:xfrm>
            <a:custGeom>
              <a:avLst/>
              <a:gdLst/>
              <a:ahLst/>
              <a:cxnLst/>
              <a:rect l="l" t="t" r="r" b="b"/>
              <a:pathLst>
                <a:path w="2953956" h="2488573">
                  <a:moveTo>
                    <a:pt x="0" y="0"/>
                  </a:moveTo>
                  <a:lnTo>
                    <a:pt x="2953956" y="0"/>
                  </a:lnTo>
                  <a:lnTo>
                    <a:pt x="2953956" y="2488573"/>
                  </a:lnTo>
                  <a:lnTo>
                    <a:pt x="0" y="2488573"/>
                  </a:lnTo>
                  <a:close/>
                </a:path>
              </a:pathLst>
            </a:custGeom>
            <a:solidFill>
              <a:srgbClr val="0B154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23825"/>
              <a:ext cx="2953956" cy="2612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028700" y="1475172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6" y="0"/>
                </a:lnTo>
                <a:lnTo>
                  <a:pt x="937546" y="953143"/>
                </a:lnTo>
                <a:lnTo>
                  <a:pt x="0" y="953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497473" y="3456026"/>
            <a:ext cx="6928868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b="1" spc="160">
                <a:solidFill>
                  <a:srgbClr val="F6BD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B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887785" y="-2996467"/>
            <a:ext cx="8278934" cy="16230600"/>
            <a:chOff x="0" y="0"/>
            <a:chExt cx="2180460" cy="42747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0460" cy="4274726"/>
            </a:xfrm>
            <a:custGeom>
              <a:avLst/>
              <a:gdLst/>
              <a:ahLst/>
              <a:cxnLst/>
              <a:rect l="l" t="t" r="r" b="b"/>
              <a:pathLst>
                <a:path w="2180460" h="4274726">
                  <a:moveTo>
                    <a:pt x="0" y="0"/>
                  </a:moveTo>
                  <a:lnTo>
                    <a:pt x="2180460" y="0"/>
                  </a:lnTo>
                  <a:lnTo>
                    <a:pt x="2180460" y="4274726"/>
                  </a:lnTo>
                  <a:lnTo>
                    <a:pt x="0" y="4274726"/>
                  </a:lnTo>
                  <a:close/>
                </a:path>
              </a:pathLst>
            </a:custGeom>
            <a:solidFill>
              <a:srgbClr val="0B154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180460" cy="4398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09272" y="2705279"/>
            <a:ext cx="16457354" cy="16457354"/>
          </a:xfrm>
          <a:custGeom>
            <a:avLst/>
            <a:gdLst/>
            <a:ahLst/>
            <a:cxnLst/>
            <a:rect l="l" t="t" r="r" b="b"/>
            <a:pathLst>
              <a:path w="16457354" h="16457354">
                <a:moveTo>
                  <a:pt x="0" y="0"/>
                </a:moveTo>
                <a:lnTo>
                  <a:pt x="16457354" y="0"/>
                </a:lnTo>
                <a:lnTo>
                  <a:pt x="16457354" y="16457354"/>
                </a:lnTo>
                <a:lnTo>
                  <a:pt x="0" y="16457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3466813" y="5573637"/>
            <a:ext cx="1714115" cy="2447113"/>
            <a:chOff x="0" y="0"/>
            <a:chExt cx="2285487" cy="326281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02188" cy="719917"/>
              <a:chOff x="0" y="0"/>
              <a:chExt cx="39938" cy="14220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083299" y="0"/>
              <a:ext cx="202188" cy="719917"/>
              <a:chOff x="0" y="0"/>
              <a:chExt cx="39938" cy="14220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2542901"/>
              <a:ext cx="202188" cy="719917"/>
              <a:chOff x="0" y="0"/>
              <a:chExt cx="39938" cy="14220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083299" y="2542901"/>
              <a:ext cx="202188" cy="719917"/>
              <a:chOff x="0" y="0"/>
              <a:chExt cx="39938" cy="14220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1989831" y="3676409"/>
            <a:ext cx="478289" cy="583496"/>
            <a:chOff x="0" y="0"/>
            <a:chExt cx="812800" cy="99158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991588"/>
            </a:xfrm>
            <a:custGeom>
              <a:avLst/>
              <a:gdLst/>
              <a:ahLst/>
              <a:cxnLst/>
              <a:rect l="l" t="t" r="r" b="b"/>
              <a:pathLst>
                <a:path w="812800" h="991588">
                  <a:moveTo>
                    <a:pt x="406400" y="0"/>
                  </a:moveTo>
                  <a:cubicBezTo>
                    <a:pt x="181951" y="0"/>
                    <a:pt x="0" y="221975"/>
                    <a:pt x="0" y="495794"/>
                  </a:cubicBezTo>
                  <a:cubicBezTo>
                    <a:pt x="0" y="769614"/>
                    <a:pt x="181951" y="991588"/>
                    <a:pt x="406400" y="991588"/>
                  </a:cubicBezTo>
                  <a:cubicBezTo>
                    <a:pt x="630849" y="991588"/>
                    <a:pt x="812800" y="769614"/>
                    <a:pt x="812800" y="495794"/>
                  </a:cubicBezTo>
                  <a:cubicBezTo>
                    <a:pt x="812800" y="22197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5E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64386"/>
              <a:ext cx="660400" cy="834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989831" y="4962733"/>
            <a:ext cx="478289" cy="583496"/>
            <a:chOff x="0" y="0"/>
            <a:chExt cx="812800" cy="99158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991588"/>
            </a:xfrm>
            <a:custGeom>
              <a:avLst/>
              <a:gdLst/>
              <a:ahLst/>
              <a:cxnLst/>
              <a:rect l="l" t="t" r="r" b="b"/>
              <a:pathLst>
                <a:path w="812800" h="991588">
                  <a:moveTo>
                    <a:pt x="406400" y="0"/>
                  </a:moveTo>
                  <a:cubicBezTo>
                    <a:pt x="181951" y="0"/>
                    <a:pt x="0" y="221975"/>
                    <a:pt x="0" y="495794"/>
                  </a:cubicBezTo>
                  <a:cubicBezTo>
                    <a:pt x="0" y="769614"/>
                    <a:pt x="181951" y="991588"/>
                    <a:pt x="406400" y="991588"/>
                  </a:cubicBezTo>
                  <a:cubicBezTo>
                    <a:pt x="630849" y="991588"/>
                    <a:pt x="812800" y="769614"/>
                    <a:pt x="812800" y="495794"/>
                  </a:cubicBezTo>
                  <a:cubicBezTo>
                    <a:pt x="812800" y="22197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DC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64386"/>
              <a:ext cx="660400" cy="834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b="1" u="none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989831" y="6790869"/>
            <a:ext cx="478289" cy="583496"/>
            <a:chOff x="0" y="0"/>
            <a:chExt cx="812800" cy="99158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991588"/>
            </a:xfrm>
            <a:custGeom>
              <a:avLst/>
              <a:gdLst/>
              <a:ahLst/>
              <a:cxnLst/>
              <a:rect l="l" t="t" r="r" b="b"/>
              <a:pathLst>
                <a:path w="812800" h="991588">
                  <a:moveTo>
                    <a:pt x="406400" y="0"/>
                  </a:moveTo>
                  <a:cubicBezTo>
                    <a:pt x="181951" y="0"/>
                    <a:pt x="0" y="221975"/>
                    <a:pt x="0" y="495794"/>
                  </a:cubicBezTo>
                  <a:cubicBezTo>
                    <a:pt x="0" y="769614"/>
                    <a:pt x="181951" y="991588"/>
                    <a:pt x="406400" y="991588"/>
                  </a:cubicBezTo>
                  <a:cubicBezTo>
                    <a:pt x="630849" y="991588"/>
                    <a:pt x="812800" y="769614"/>
                    <a:pt x="812800" y="495794"/>
                  </a:cubicBezTo>
                  <a:cubicBezTo>
                    <a:pt x="812800" y="22197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98A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64386"/>
              <a:ext cx="660400" cy="834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b="1" u="none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3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230632" y="3676409"/>
            <a:ext cx="478289" cy="583496"/>
            <a:chOff x="0" y="0"/>
            <a:chExt cx="812800" cy="99158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991588"/>
            </a:xfrm>
            <a:custGeom>
              <a:avLst/>
              <a:gdLst/>
              <a:ahLst/>
              <a:cxnLst/>
              <a:rect l="l" t="t" r="r" b="b"/>
              <a:pathLst>
                <a:path w="812800" h="991588">
                  <a:moveTo>
                    <a:pt x="406400" y="0"/>
                  </a:moveTo>
                  <a:cubicBezTo>
                    <a:pt x="181951" y="0"/>
                    <a:pt x="0" y="221975"/>
                    <a:pt x="0" y="495794"/>
                  </a:cubicBezTo>
                  <a:cubicBezTo>
                    <a:pt x="0" y="769614"/>
                    <a:pt x="181951" y="991588"/>
                    <a:pt x="406400" y="991588"/>
                  </a:cubicBezTo>
                  <a:cubicBezTo>
                    <a:pt x="630849" y="991588"/>
                    <a:pt x="812800" y="769614"/>
                    <a:pt x="812800" y="495794"/>
                  </a:cubicBezTo>
                  <a:cubicBezTo>
                    <a:pt x="812800" y="22197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4B4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64386"/>
              <a:ext cx="660400" cy="834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b="1" u="none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4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230632" y="4962733"/>
            <a:ext cx="478289" cy="583496"/>
            <a:chOff x="0" y="0"/>
            <a:chExt cx="812800" cy="99158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991588"/>
            </a:xfrm>
            <a:custGeom>
              <a:avLst/>
              <a:gdLst/>
              <a:ahLst/>
              <a:cxnLst/>
              <a:rect l="l" t="t" r="r" b="b"/>
              <a:pathLst>
                <a:path w="812800" h="991588">
                  <a:moveTo>
                    <a:pt x="406400" y="0"/>
                  </a:moveTo>
                  <a:cubicBezTo>
                    <a:pt x="181951" y="0"/>
                    <a:pt x="0" y="221975"/>
                    <a:pt x="0" y="495794"/>
                  </a:cubicBezTo>
                  <a:cubicBezTo>
                    <a:pt x="0" y="769614"/>
                    <a:pt x="181951" y="991588"/>
                    <a:pt x="406400" y="991588"/>
                  </a:cubicBezTo>
                  <a:cubicBezTo>
                    <a:pt x="630849" y="991588"/>
                    <a:pt x="812800" y="769614"/>
                    <a:pt x="812800" y="495794"/>
                  </a:cubicBezTo>
                  <a:cubicBezTo>
                    <a:pt x="812800" y="22197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7C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64386"/>
              <a:ext cx="660400" cy="834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5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230632" y="6790869"/>
            <a:ext cx="478289" cy="583496"/>
            <a:chOff x="0" y="0"/>
            <a:chExt cx="812800" cy="99158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991588"/>
            </a:xfrm>
            <a:custGeom>
              <a:avLst/>
              <a:gdLst/>
              <a:ahLst/>
              <a:cxnLst/>
              <a:rect l="l" t="t" r="r" b="b"/>
              <a:pathLst>
                <a:path w="812800" h="991588">
                  <a:moveTo>
                    <a:pt x="406400" y="0"/>
                  </a:moveTo>
                  <a:cubicBezTo>
                    <a:pt x="181951" y="0"/>
                    <a:pt x="0" y="221975"/>
                    <a:pt x="0" y="495794"/>
                  </a:cubicBezTo>
                  <a:cubicBezTo>
                    <a:pt x="0" y="769614"/>
                    <a:pt x="181951" y="991588"/>
                    <a:pt x="406400" y="991588"/>
                  </a:cubicBezTo>
                  <a:cubicBezTo>
                    <a:pt x="630849" y="991588"/>
                    <a:pt x="812800" y="769614"/>
                    <a:pt x="812800" y="495794"/>
                  </a:cubicBezTo>
                  <a:cubicBezTo>
                    <a:pt x="812800" y="22197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BF7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64386"/>
              <a:ext cx="660400" cy="834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6</a:t>
              </a:r>
            </a:p>
          </p:txBody>
        </p:sp>
      </p:grpSp>
      <p:sp>
        <p:nvSpPr>
          <p:cNvPr id="37" name="Freeform 37"/>
          <p:cNvSpPr/>
          <p:nvPr/>
        </p:nvSpPr>
        <p:spPr>
          <a:xfrm rot="-10800000">
            <a:off x="13103608" y="3364758"/>
            <a:ext cx="2403630" cy="2208879"/>
          </a:xfrm>
          <a:custGeom>
            <a:avLst/>
            <a:gdLst/>
            <a:ahLst/>
            <a:cxnLst/>
            <a:rect l="l" t="t" r="r" b="b"/>
            <a:pathLst>
              <a:path w="2403630" h="2208879">
                <a:moveTo>
                  <a:pt x="0" y="0"/>
                </a:moveTo>
                <a:lnTo>
                  <a:pt x="2403630" y="0"/>
                </a:lnTo>
                <a:lnTo>
                  <a:pt x="2403630" y="2208879"/>
                </a:lnTo>
                <a:lnTo>
                  <a:pt x="0" y="2208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079" b="-201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8" name="Group 38"/>
          <p:cNvGrpSpPr/>
          <p:nvPr/>
        </p:nvGrpSpPr>
        <p:grpSpPr>
          <a:xfrm rot="10579451">
            <a:off x="15921503" y="3981119"/>
            <a:ext cx="1448064" cy="557572"/>
            <a:chOff x="0" y="0"/>
            <a:chExt cx="1930752" cy="743429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1930752" cy="743429"/>
              <a:chOff x="0" y="0"/>
              <a:chExt cx="812800" cy="312966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635806" y="42144"/>
              <a:ext cx="659140" cy="659140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45" name="Group 45"/>
          <p:cNvGrpSpPr/>
          <p:nvPr/>
        </p:nvGrpSpPr>
        <p:grpSpPr>
          <a:xfrm rot="-10800000">
            <a:off x="13555078" y="5254481"/>
            <a:ext cx="1528060" cy="3042036"/>
            <a:chOff x="0" y="0"/>
            <a:chExt cx="544375" cy="1083733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44375" cy="1083733"/>
            </a:xfrm>
            <a:custGeom>
              <a:avLst/>
              <a:gdLst/>
              <a:ahLst/>
              <a:cxnLst/>
              <a:rect l="l" t="t" r="r" b="b"/>
              <a:pathLst>
                <a:path w="544375" h="1083733">
                  <a:moveTo>
                    <a:pt x="101330" y="0"/>
                  </a:moveTo>
                  <a:lnTo>
                    <a:pt x="443045" y="0"/>
                  </a:lnTo>
                  <a:cubicBezTo>
                    <a:pt x="469920" y="0"/>
                    <a:pt x="495693" y="10676"/>
                    <a:pt x="514696" y="29679"/>
                  </a:cubicBezTo>
                  <a:cubicBezTo>
                    <a:pt x="533699" y="48682"/>
                    <a:pt x="544375" y="74456"/>
                    <a:pt x="544375" y="101330"/>
                  </a:cubicBezTo>
                  <a:lnTo>
                    <a:pt x="544375" y="982403"/>
                  </a:lnTo>
                  <a:cubicBezTo>
                    <a:pt x="544375" y="1009278"/>
                    <a:pt x="533699" y="1035051"/>
                    <a:pt x="514696" y="1054054"/>
                  </a:cubicBezTo>
                  <a:cubicBezTo>
                    <a:pt x="495693" y="1073058"/>
                    <a:pt x="469920" y="1083733"/>
                    <a:pt x="443045" y="1083733"/>
                  </a:cubicBezTo>
                  <a:lnTo>
                    <a:pt x="101330" y="1083733"/>
                  </a:lnTo>
                  <a:cubicBezTo>
                    <a:pt x="45367" y="1083733"/>
                    <a:pt x="0" y="1038366"/>
                    <a:pt x="0" y="982403"/>
                  </a:cubicBezTo>
                  <a:lnTo>
                    <a:pt x="0" y="101330"/>
                  </a:lnTo>
                  <a:cubicBezTo>
                    <a:pt x="0" y="45367"/>
                    <a:pt x="45367" y="0"/>
                    <a:pt x="101330" y="0"/>
                  </a:cubicBezTo>
                  <a:close/>
                </a:path>
              </a:pathLst>
            </a:custGeom>
            <a:solidFill>
              <a:srgbClr val="1F3B9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123825"/>
              <a:ext cx="544375" cy="1207558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 rot="-10800000">
            <a:off x="13815623" y="6690998"/>
            <a:ext cx="1006970" cy="985845"/>
            <a:chOff x="0" y="0"/>
            <a:chExt cx="358736" cy="35121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358736" cy="351210"/>
            </a:xfrm>
            <a:custGeom>
              <a:avLst/>
              <a:gdLst/>
              <a:ahLst/>
              <a:cxnLst/>
              <a:rect l="l" t="t" r="r" b="b"/>
              <a:pathLst>
                <a:path w="358736" h="351210">
                  <a:moveTo>
                    <a:pt x="153767" y="0"/>
                  </a:moveTo>
                  <a:lnTo>
                    <a:pt x="204969" y="0"/>
                  </a:lnTo>
                  <a:cubicBezTo>
                    <a:pt x="245751" y="0"/>
                    <a:pt x="284862" y="16200"/>
                    <a:pt x="313699" y="45037"/>
                  </a:cubicBezTo>
                  <a:cubicBezTo>
                    <a:pt x="342535" y="73874"/>
                    <a:pt x="358736" y="112985"/>
                    <a:pt x="358736" y="153767"/>
                  </a:cubicBezTo>
                  <a:lnTo>
                    <a:pt x="358736" y="197443"/>
                  </a:lnTo>
                  <a:cubicBezTo>
                    <a:pt x="358736" y="238225"/>
                    <a:pt x="342535" y="277336"/>
                    <a:pt x="313699" y="306173"/>
                  </a:cubicBezTo>
                  <a:cubicBezTo>
                    <a:pt x="284862" y="335010"/>
                    <a:pt x="245751" y="351210"/>
                    <a:pt x="204969" y="351210"/>
                  </a:cubicBezTo>
                  <a:lnTo>
                    <a:pt x="153767" y="351210"/>
                  </a:lnTo>
                  <a:cubicBezTo>
                    <a:pt x="112985" y="351210"/>
                    <a:pt x="73874" y="335010"/>
                    <a:pt x="45037" y="306173"/>
                  </a:cubicBezTo>
                  <a:cubicBezTo>
                    <a:pt x="16200" y="277336"/>
                    <a:pt x="0" y="238225"/>
                    <a:pt x="0" y="197443"/>
                  </a:cubicBezTo>
                  <a:lnTo>
                    <a:pt x="0" y="153767"/>
                  </a:lnTo>
                  <a:cubicBezTo>
                    <a:pt x="0" y="112985"/>
                    <a:pt x="16200" y="73874"/>
                    <a:pt x="45037" y="45037"/>
                  </a:cubicBezTo>
                  <a:cubicBezTo>
                    <a:pt x="73874" y="16200"/>
                    <a:pt x="112985" y="0"/>
                    <a:pt x="153767" y="0"/>
                  </a:cubicBezTo>
                  <a:close/>
                </a:path>
              </a:pathLst>
            </a:custGeom>
            <a:solidFill>
              <a:srgbClr val="4C62A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123825"/>
              <a:ext cx="358736" cy="475035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 rot="-10800000">
            <a:off x="13618454" y="5381232"/>
            <a:ext cx="1401308" cy="732342"/>
            <a:chOff x="0" y="0"/>
            <a:chExt cx="499220" cy="260899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499220" cy="260899"/>
            </a:xfrm>
            <a:custGeom>
              <a:avLst/>
              <a:gdLst/>
              <a:ahLst/>
              <a:cxnLst/>
              <a:rect l="l" t="t" r="r" b="b"/>
              <a:pathLst>
                <a:path w="499220" h="260899">
                  <a:moveTo>
                    <a:pt x="130449" y="0"/>
                  </a:moveTo>
                  <a:lnTo>
                    <a:pt x="368770" y="0"/>
                  </a:lnTo>
                  <a:cubicBezTo>
                    <a:pt x="440816" y="0"/>
                    <a:pt x="499220" y="58404"/>
                    <a:pt x="499220" y="130449"/>
                  </a:cubicBezTo>
                  <a:lnTo>
                    <a:pt x="499220" y="130449"/>
                  </a:lnTo>
                  <a:cubicBezTo>
                    <a:pt x="499220" y="165047"/>
                    <a:pt x="485476" y="198227"/>
                    <a:pt x="461012" y="222691"/>
                  </a:cubicBezTo>
                  <a:cubicBezTo>
                    <a:pt x="436548" y="247155"/>
                    <a:pt x="403368" y="260899"/>
                    <a:pt x="368770" y="260899"/>
                  </a:cubicBezTo>
                  <a:lnTo>
                    <a:pt x="130449" y="260899"/>
                  </a:lnTo>
                  <a:cubicBezTo>
                    <a:pt x="58404" y="260899"/>
                    <a:pt x="0" y="202495"/>
                    <a:pt x="0" y="130449"/>
                  </a:cubicBezTo>
                  <a:lnTo>
                    <a:pt x="0" y="130449"/>
                  </a:lnTo>
                  <a:cubicBezTo>
                    <a:pt x="0" y="58404"/>
                    <a:pt x="58404" y="0"/>
                    <a:pt x="130449" y="0"/>
                  </a:cubicBezTo>
                  <a:close/>
                </a:path>
              </a:pathLst>
            </a:custGeom>
            <a:solidFill>
              <a:srgbClr val="4C62A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123825"/>
              <a:ext cx="499220" cy="384724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 rot="-10800000">
            <a:off x="13949745" y="5286147"/>
            <a:ext cx="242163" cy="67623"/>
            <a:chOff x="0" y="0"/>
            <a:chExt cx="86271" cy="2409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6271" cy="24091"/>
            </a:xfrm>
            <a:custGeom>
              <a:avLst/>
              <a:gdLst/>
              <a:ahLst/>
              <a:cxnLst/>
              <a:rect l="l" t="t" r="r" b="b"/>
              <a:pathLst>
                <a:path w="86271" h="24091">
                  <a:moveTo>
                    <a:pt x="12045" y="0"/>
                  </a:moveTo>
                  <a:lnTo>
                    <a:pt x="74226" y="0"/>
                  </a:lnTo>
                  <a:cubicBezTo>
                    <a:pt x="77420" y="0"/>
                    <a:pt x="80484" y="1269"/>
                    <a:pt x="82743" y="3528"/>
                  </a:cubicBezTo>
                  <a:cubicBezTo>
                    <a:pt x="85002" y="5787"/>
                    <a:pt x="86271" y="8851"/>
                    <a:pt x="86271" y="12045"/>
                  </a:cubicBezTo>
                  <a:lnTo>
                    <a:pt x="86271" y="12045"/>
                  </a:lnTo>
                  <a:cubicBezTo>
                    <a:pt x="86271" y="18698"/>
                    <a:pt x="80878" y="24091"/>
                    <a:pt x="74226" y="24091"/>
                  </a:cubicBezTo>
                  <a:lnTo>
                    <a:pt x="12045" y="24091"/>
                  </a:lnTo>
                  <a:cubicBezTo>
                    <a:pt x="8851" y="24091"/>
                    <a:pt x="5787" y="22822"/>
                    <a:pt x="3528" y="20563"/>
                  </a:cubicBezTo>
                  <a:cubicBezTo>
                    <a:pt x="1269" y="18304"/>
                    <a:pt x="0" y="15240"/>
                    <a:pt x="0" y="12045"/>
                  </a:cubicBezTo>
                  <a:lnTo>
                    <a:pt x="0" y="12045"/>
                  </a:lnTo>
                  <a:cubicBezTo>
                    <a:pt x="0" y="8851"/>
                    <a:pt x="1269" y="5787"/>
                    <a:pt x="3528" y="3528"/>
                  </a:cubicBezTo>
                  <a:cubicBezTo>
                    <a:pt x="5787" y="1269"/>
                    <a:pt x="8851" y="0"/>
                    <a:pt x="12045" y="0"/>
                  </a:cubicBezTo>
                  <a:close/>
                </a:path>
              </a:pathLst>
            </a:custGeom>
            <a:solidFill>
              <a:srgbClr val="EAEA2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123825"/>
              <a:ext cx="86271" cy="147916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algn="ctr">
                <a:lnSpc>
                  <a:spcPts val="441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 rot="-10800000">
            <a:off x="14418937" y="5286147"/>
            <a:ext cx="242163" cy="67623"/>
            <a:chOff x="0" y="0"/>
            <a:chExt cx="86271" cy="24091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6271" cy="24091"/>
            </a:xfrm>
            <a:custGeom>
              <a:avLst/>
              <a:gdLst/>
              <a:ahLst/>
              <a:cxnLst/>
              <a:rect l="l" t="t" r="r" b="b"/>
              <a:pathLst>
                <a:path w="86271" h="24091">
                  <a:moveTo>
                    <a:pt x="12045" y="0"/>
                  </a:moveTo>
                  <a:lnTo>
                    <a:pt x="74226" y="0"/>
                  </a:lnTo>
                  <a:cubicBezTo>
                    <a:pt x="77420" y="0"/>
                    <a:pt x="80484" y="1269"/>
                    <a:pt x="82743" y="3528"/>
                  </a:cubicBezTo>
                  <a:cubicBezTo>
                    <a:pt x="85002" y="5787"/>
                    <a:pt x="86271" y="8851"/>
                    <a:pt x="86271" y="12045"/>
                  </a:cubicBezTo>
                  <a:lnTo>
                    <a:pt x="86271" y="12045"/>
                  </a:lnTo>
                  <a:cubicBezTo>
                    <a:pt x="86271" y="18698"/>
                    <a:pt x="80878" y="24091"/>
                    <a:pt x="74226" y="24091"/>
                  </a:cubicBezTo>
                  <a:lnTo>
                    <a:pt x="12045" y="24091"/>
                  </a:lnTo>
                  <a:cubicBezTo>
                    <a:pt x="8851" y="24091"/>
                    <a:pt x="5787" y="22822"/>
                    <a:pt x="3528" y="20563"/>
                  </a:cubicBezTo>
                  <a:cubicBezTo>
                    <a:pt x="1269" y="18304"/>
                    <a:pt x="0" y="15240"/>
                    <a:pt x="0" y="12045"/>
                  </a:cubicBezTo>
                  <a:lnTo>
                    <a:pt x="0" y="12045"/>
                  </a:lnTo>
                  <a:cubicBezTo>
                    <a:pt x="0" y="8851"/>
                    <a:pt x="1269" y="5787"/>
                    <a:pt x="3528" y="3528"/>
                  </a:cubicBezTo>
                  <a:cubicBezTo>
                    <a:pt x="5787" y="1269"/>
                    <a:pt x="8851" y="0"/>
                    <a:pt x="12045" y="0"/>
                  </a:cubicBezTo>
                  <a:close/>
                </a:path>
              </a:pathLst>
            </a:custGeom>
            <a:solidFill>
              <a:srgbClr val="EAEA2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123825"/>
              <a:ext cx="86271" cy="147916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algn="ctr">
                <a:lnSpc>
                  <a:spcPts val="441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3645912" y="6190083"/>
            <a:ext cx="1346392" cy="412749"/>
            <a:chOff x="0" y="0"/>
            <a:chExt cx="597833" cy="18327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597833" cy="183271"/>
            </a:xfrm>
            <a:custGeom>
              <a:avLst/>
              <a:gdLst/>
              <a:ahLst/>
              <a:cxnLst/>
              <a:rect l="l" t="t" r="r" b="b"/>
              <a:pathLst>
                <a:path w="597833" h="183271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3625882" y="6505122"/>
            <a:ext cx="151641" cy="1396130"/>
            <a:chOff x="0" y="0"/>
            <a:chExt cx="39938" cy="367705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39938" cy="367705"/>
            </a:xfrm>
            <a:custGeom>
              <a:avLst/>
              <a:gdLst/>
              <a:ahLst/>
              <a:cxnLst/>
              <a:rect l="l" t="t" r="r" b="b"/>
              <a:pathLst>
                <a:path w="39938" h="367705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4868121" y="6505122"/>
            <a:ext cx="151641" cy="1396130"/>
            <a:chOff x="0" y="0"/>
            <a:chExt cx="39938" cy="367705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39938" cy="367705"/>
            </a:xfrm>
            <a:custGeom>
              <a:avLst/>
              <a:gdLst/>
              <a:ahLst/>
              <a:cxnLst/>
              <a:rect l="l" t="t" r="r" b="b"/>
              <a:pathLst>
                <a:path w="39938" h="367705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 rot="-10800000">
            <a:off x="13645912" y="7750782"/>
            <a:ext cx="1346392" cy="412749"/>
            <a:chOff x="0" y="0"/>
            <a:chExt cx="597833" cy="183271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597833" cy="183271"/>
            </a:xfrm>
            <a:custGeom>
              <a:avLst/>
              <a:gdLst/>
              <a:ahLst/>
              <a:cxnLst/>
              <a:rect l="l" t="t" r="r" b="b"/>
              <a:pathLst>
                <a:path w="597833" h="183271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 rot="-9870462">
            <a:off x="15000250" y="6349401"/>
            <a:ext cx="254489" cy="94113"/>
            <a:chOff x="0" y="0"/>
            <a:chExt cx="90662" cy="33528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90662" cy="33528"/>
            </a:xfrm>
            <a:custGeom>
              <a:avLst/>
              <a:gdLst/>
              <a:ahLst/>
              <a:cxnLst/>
              <a:rect l="l" t="t" r="r" b="b"/>
              <a:pathLst>
                <a:path w="90662" h="33528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275CE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5" name="Group 75"/>
          <p:cNvGrpSpPr/>
          <p:nvPr/>
        </p:nvGrpSpPr>
        <p:grpSpPr>
          <a:xfrm rot="9883450">
            <a:off x="13356063" y="6348985"/>
            <a:ext cx="254489" cy="94113"/>
            <a:chOff x="0" y="0"/>
            <a:chExt cx="90662" cy="33528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90662" cy="33528"/>
            </a:xfrm>
            <a:custGeom>
              <a:avLst/>
              <a:gdLst/>
              <a:ahLst/>
              <a:cxnLst/>
              <a:rect l="l" t="t" r="r" b="b"/>
              <a:pathLst>
                <a:path w="90662" h="33528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275CE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5590947" y="8756254"/>
            <a:ext cx="1551605" cy="1053425"/>
            <a:chOff x="0" y="0"/>
            <a:chExt cx="2068806" cy="1404567"/>
          </a:xfrm>
        </p:grpSpPr>
        <p:grpSp>
          <p:nvGrpSpPr>
            <p:cNvPr id="79" name="Group 79"/>
            <p:cNvGrpSpPr/>
            <p:nvPr/>
          </p:nvGrpSpPr>
          <p:grpSpPr>
            <a:xfrm rot="-1301850">
              <a:off x="69027" y="330569"/>
              <a:ext cx="1930752" cy="743429"/>
              <a:chOff x="0" y="0"/>
              <a:chExt cx="812800" cy="312966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TextBox 81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 rot="-1301850">
              <a:off x="704833" y="372713"/>
              <a:ext cx="659140" cy="659140"/>
              <a:chOff x="0" y="0"/>
              <a:chExt cx="812800" cy="8128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TextBox 84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85" name="Group 85"/>
          <p:cNvGrpSpPr/>
          <p:nvPr/>
        </p:nvGrpSpPr>
        <p:grpSpPr>
          <a:xfrm>
            <a:off x="11634428" y="7810236"/>
            <a:ext cx="557572" cy="1448064"/>
            <a:chOff x="0" y="0"/>
            <a:chExt cx="743429" cy="1930752"/>
          </a:xfrm>
        </p:grpSpPr>
        <p:grpSp>
          <p:nvGrpSpPr>
            <p:cNvPr id="86" name="Group 86"/>
            <p:cNvGrpSpPr/>
            <p:nvPr/>
          </p:nvGrpSpPr>
          <p:grpSpPr>
            <a:xfrm rot="-5400000">
              <a:off x="-593662" y="593662"/>
              <a:ext cx="1930752" cy="743429"/>
              <a:chOff x="0" y="0"/>
              <a:chExt cx="812800" cy="312966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TextBox 88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 rot="-5400000">
              <a:off x="42144" y="635806"/>
              <a:ext cx="659140" cy="659140"/>
              <a:chOff x="0" y="0"/>
              <a:chExt cx="812800" cy="81280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TextBox 91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sp>
        <p:nvSpPr>
          <p:cNvPr id="92" name="TextBox 92"/>
          <p:cNvSpPr txBox="1"/>
          <p:nvPr/>
        </p:nvSpPr>
        <p:spPr>
          <a:xfrm>
            <a:off x="2617232" y="3776524"/>
            <a:ext cx="2770263" cy="3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49"/>
              </a:lnSpc>
              <a:spcBef>
                <a:spcPct val="0"/>
              </a:spcBef>
            </a:pPr>
            <a:r>
              <a:rPr lang="en-US" sz="2499" b="1" spc="4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2617232" y="4986758"/>
            <a:ext cx="2770263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49"/>
              </a:lnSpc>
              <a:spcBef>
                <a:spcPct val="0"/>
              </a:spcBef>
            </a:pPr>
            <a:r>
              <a:rPr lang="en-US" sz="2499" b="1" spc="4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TEMPORAL FACTORS 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2613849" y="6699813"/>
            <a:ext cx="359266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49"/>
              </a:lnSpc>
              <a:spcBef>
                <a:spcPct val="0"/>
              </a:spcBef>
            </a:pPr>
            <a:r>
              <a:rPr lang="en-US" sz="2499" b="1" spc="4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ENVIRONMENTAL  CONDITIONS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6873965" y="4955947"/>
            <a:ext cx="2770263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49"/>
              </a:lnSpc>
              <a:spcBef>
                <a:spcPct val="0"/>
              </a:spcBef>
            </a:pPr>
            <a:r>
              <a:rPr lang="en-US" sz="2499" b="1" spc="4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VISIBILITY CONDITIONS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6854651" y="3704984"/>
            <a:ext cx="3277014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49"/>
              </a:lnSpc>
              <a:spcBef>
                <a:spcPct val="0"/>
              </a:spcBef>
            </a:pPr>
            <a:r>
              <a:rPr lang="en-US" sz="2499" b="1" spc="4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ROAD DESIGN &amp; INFRASTRUCTURE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6854651" y="6871263"/>
            <a:ext cx="3592661" cy="3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49"/>
              </a:lnSpc>
              <a:spcBef>
                <a:spcPct val="0"/>
              </a:spcBef>
            </a:pPr>
            <a:r>
              <a:rPr lang="en-US" sz="2499" b="1" spc="4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RECOMMENDATONS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602449" y="1630923"/>
            <a:ext cx="1294921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6000" b="1" spc="12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CONTENT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A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050" y="384786"/>
            <a:ext cx="7874198" cy="1657012"/>
            <a:chOff x="0" y="0"/>
            <a:chExt cx="10498931" cy="2209350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50"/>
              <a:ext cx="10498931" cy="912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00"/>
                </a:lnSpc>
                <a:spcBef>
                  <a:spcPct val="0"/>
                </a:spcBef>
              </a:pPr>
              <a:r>
                <a:rPr lang="en-US" sz="5000" b="1" spc="10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INTRODUCTION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366142"/>
              <a:ext cx="10498931" cy="843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38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2657538"/>
            <a:ext cx="17730574" cy="3394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544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PT Sans Bold"/>
              </a:rPr>
              <a:t>Road accidents claim over 1.3 million lives globally each year — that’s one person every 24 seconds.</a:t>
            </a:r>
            <a:endParaRPr lang="en-US" sz="3200" b="1" dirty="0">
              <a:solidFill>
                <a:srgbClr val="000000"/>
              </a:solidFill>
              <a:latin typeface="PT Sans Bold"/>
              <a:sym typeface="PT Sans Bold"/>
            </a:endParaRPr>
          </a:p>
          <a:p>
            <a:pPr algn="ctr">
              <a:lnSpc>
                <a:spcPts val="5440"/>
              </a:lnSpc>
              <a:spcBef>
                <a:spcPct val="0"/>
              </a:spcBef>
            </a:pPr>
            <a:endParaRPr lang="en-US" sz="3200" b="1" dirty="0">
              <a:solidFill>
                <a:srgbClr val="000000"/>
              </a:solidFill>
              <a:latin typeface="PT Sans Bold"/>
              <a:ea typeface="PT Sans Bold"/>
              <a:cs typeface="PT Sans Bold"/>
              <a:sym typeface="PT Sans Bold"/>
            </a:endParaRPr>
          </a:p>
          <a:p>
            <a:pPr marL="690881" lvl="1" indent="-345440" algn="l">
              <a:lnSpc>
                <a:spcPts val="544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PT Sans Bold"/>
              </a:rPr>
              <a:t>This analysis is based on UK accident data collected over a two-year period, aiming to uncover meaningful patterns in road safety.</a:t>
            </a:r>
            <a:endParaRPr lang="en-US" sz="3200" b="1" dirty="0">
              <a:solidFill>
                <a:srgbClr val="000000"/>
              </a:solidFill>
              <a:latin typeface="PT Sans Bold"/>
              <a:sym typeface="PT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A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1504388" y="395827"/>
            <a:ext cx="11215802" cy="9328543"/>
            <a:chOff x="0" y="0"/>
            <a:chExt cx="2953956" cy="2456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3956" cy="2456900"/>
            </a:xfrm>
            <a:custGeom>
              <a:avLst/>
              <a:gdLst/>
              <a:ahLst/>
              <a:cxnLst/>
              <a:rect l="l" t="t" r="r" b="b"/>
              <a:pathLst>
                <a:path w="2953956" h="2456900">
                  <a:moveTo>
                    <a:pt x="0" y="0"/>
                  </a:moveTo>
                  <a:lnTo>
                    <a:pt x="2953956" y="0"/>
                  </a:lnTo>
                  <a:lnTo>
                    <a:pt x="2953956" y="2456900"/>
                  </a:lnTo>
                  <a:lnTo>
                    <a:pt x="0" y="2456900"/>
                  </a:lnTo>
                  <a:close/>
                </a:path>
              </a:pathLst>
            </a:custGeom>
            <a:solidFill>
              <a:srgbClr val="0B154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953956" cy="2580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0950260" y="5061438"/>
            <a:ext cx="12020550" cy="164123"/>
            <a:chOff x="0" y="0"/>
            <a:chExt cx="3165906" cy="432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6768605" y="596230"/>
            <a:ext cx="13664400" cy="9094540"/>
            <a:chOff x="0" y="0"/>
            <a:chExt cx="18219200" cy="12126053"/>
          </a:xfrm>
        </p:grpSpPr>
        <p:grpSp>
          <p:nvGrpSpPr>
            <p:cNvPr id="9" name="Group 9"/>
            <p:cNvGrpSpPr/>
            <p:nvPr/>
          </p:nvGrpSpPr>
          <p:grpSpPr>
            <a:xfrm>
              <a:off x="1095900" y="855961"/>
              <a:ext cx="16027400" cy="218831"/>
              <a:chOff x="0" y="0"/>
              <a:chExt cx="3165906" cy="4322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3285507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1570400" y="3285507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3860800" y="3285507"/>
              <a:ext cx="2788000" cy="93675"/>
              <a:chOff x="0" y="0"/>
              <a:chExt cx="547795" cy="1840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5431200" y="3285507"/>
              <a:ext cx="2788000" cy="93675"/>
              <a:chOff x="0" y="0"/>
              <a:chExt cx="547795" cy="1840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7715600" y="3285507"/>
              <a:ext cx="2788000" cy="93675"/>
              <a:chOff x="0" y="0"/>
              <a:chExt cx="547795" cy="18406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0" y="8069329"/>
              <a:ext cx="2788000" cy="93675"/>
              <a:chOff x="0" y="0"/>
              <a:chExt cx="547795" cy="18406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1570400" y="8069329"/>
              <a:ext cx="2788000" cy="93675"/>
              <a:chOff x="0" y="0"/>
              <a:chExt cx="547795" cy="18406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3860800" y="8069329"/>
              <a:ext cx="2788000" cy="93675"/>
              <a:chOff x="0" y="0"/>
              <a:chExt cx="547795" cy="18406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15431200" y="8069329"/>
              <a:ext cx="2788000" cy="93675"/>
              <a:chOff x="0" y="0"/>
              <a:chExt cx="547795" cy="18406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7715600" y="8069329"/>
              <a:ext cx="2788000" cy="93675"/>
              <a:chOff x="0" y="0"/>
              <a:chExt cx="547795" cy="18406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1095900" y="5589898"/>
              <a:ext cx="16027400" cy="218831"/>
              <a:chOff x="0" y="0"/>
              <a:chExt cx="3165906" cy="43226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 rot="5400000">
              <a:off x="3517479" y="593662"/>
              <a:ext cx="1930752" cy="743429"/>
              <a:chOff x="0" y="0"/>
              <a:chExt cx="812800" cy="312966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 rot="5400000">
              <a:off x="4153285" y="635806"/>
              <a:ext cx="659140" cy="659140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 rot="7531530">
              <a:off x="8627140" y="1449622"/>
              <a:ext cx="1930752" cy="743429"/>
              <a:chOff x="0" y="0"/>
              <a:chExt cx="812800" cy="312966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BF7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 rot="7531530">
              <a:off x="9262946" y="1491767"/>
              <a:ext cx="659140" cy="659140"/>
              <a:chOff x="0" y="0"/>
              <a:chExt cx="812800" cy="8128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TextBox 56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 rot="4098149">
              <a:off x="3889194" y="10719935"/>
              <a:ext cx="1930752" cy="743429"/>
              <a:chOff x="0" y="0"/>
              <a:chExt cx="812800" cy="312966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 rot="4098149">
              <a:off x="4524999" y="10762080"/>
              <a:ext cx="659140" cy="659140"/>
              <a:chOff x="0" y="0"/>
              <a:chExt cx="812800" cy="8128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TextBox 62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9220802" y="10926527"/>
              <a:ext cx="1930752" cy="743429"/>
              <a:chOff x="0" y="0"/>
              <a:chExt cx="812800" cy="312966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TextBox 65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9856607" y="10968671"/>
              <a:ext cx="659140" cy="659140"/>
              <a:chOff x="0" y="0"/>
              <a:chExt cx="812800" cy="8128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TextBox 68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 rot="-5620548">
              <a:off x="12840443" y="4230963"/>
              <a:ext cx="1930752" cy="743429"/>
              <a:chOff x="0" y="0"/>
              <a:chExt cx="812800" cy="312966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 rot="-5620548">
              <a:off x="13476249" y="4273107"/>
              <a:ext cx="659140" cy="659140"/>
              <a:chOff x="0" y="0"/>
              <a:chExt cx="812800" cy="81280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TextBox 74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75" name="Group 75"/>
          <p:cNvGrpSpPr/>
          <p:nvPr/>
        </p:nvGrpSpPr>
        <p:grpSpPr>
          <a:xfrm>
            <a:off x="867257" y="893031"/>
            <a:ext cx="7405874" cy="7148388"/>
            <a:chOff x="0" y="0"/>
            <a:chExt cx="9874498" cy="9531184"/>
          </a:xfrm>
        </p:grpSpPr>
        <p:sp>
          <p:nvSpPr>
            <p:cNvPr id="76" name="TextBox 76"/>
            <p:cNvSpPr txBox="1"/>
            <p:nvPr/>
          </p:nvSpPr>
          <p:spPr>
            <a:xfrm>
              <a:off x="0" y="104775"/>
              <a:ext cx="9874498" cy="9027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999"/>
                </a:lnSpc>
                <a:spcBef>
                  <a:spcPct val="0"/>
                </a:spcBef>
              </a:pPr>
              <a:r>
                <a:rPr lang="en-US" sz="4999" b="1" spc="99">
                  <a:solidFill>
                    <a:srgbClr val="F8821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PROBLEM STATMENT</a:t>
              </a: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0" y="1328041"/>
              <a:ext cx="9874498" cy="8203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99"/>
                </a:lnSpc>
              </a:pPr>
              <a:r>
                <a:rPr lang="en-US" sz="3499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Road traffic accidents are a major public safety concern, leading to loss of life, injuries, and economic burdens.</a:t>
              </a:r>
            </a:p>
            <a:p>
              <a:pPr algn="l">
                <a:lnSpc>
                  <a:spcPts val="4899"/>
                </a:lnSpc>
              </a:pPr>
              <a:endParaRPr lang="en-US" sz="3499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endParaRPr>
            </a:p>
            <a:p>
              <a:pPr marL="0" lvl="0" indent="0" algn="l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This Analysis of road accident data can help identify patterns, contributing factors, and high-risk areas, enabling road safety improvement by engineers and policymakers and reducing accidents rate.</a:t>
              </a:r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0879955" y="-192360"/>
            <a:ext cx="5716514" cy="8524014"/>
            <a:chOff x="0" y="0"/>
            <a:chExt cx="7622019" cy="11365351"/>
          </a:xfrm>
        </p:grpSpPr>
        <p:grpSp>
          <p:nvGrpSpPr>
            <p:cNvPr id="79" name="Group 79"/>
            <p:cNvGrpSpPr/>
            <p:nvPr/>
          </p:nvGrpSpPr>
          <p:grpSpPr>
            <a:xfrm>
              <a:off x="4062685" y="3907822"/>
              <a:ext cx="259157" cy="922763"/>
              <a:chOff x="0" y="0"/>
              <a:chExt cx="39938" cy="142206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TextBox 81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>
              <a:off x="6732983" y="3907822"/>
              <a:ext cx="259157" cy="922763"/>
              <a:chOff x="0" y="0"/>
              <a:chExt cx="39938" cy="142206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TextBox 84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>
              <a:off x="4062685" y="7167221"/>
              <a:ext cx="259157" cy="922763"/>
              <a:chOff x="0" y="0"/>
              <a:chExt cx="39938" cy="142206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TextBox 87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>
              <a:off x="6732983" y="7167221"/>
              <a:ext cx="259157" cy="922763"/>
              <a:chOff x="0" y="0"/>
              <a:chExt cx="39938" cy="142206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TextBox 90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 rot="1071862">
              <a:off x="1181574" y="6064359"/>
              <a:ext cx="259157" cy="922763"/>
              <a:chOff x="0" y="0"/>
              <a:chExt cx="39938" cy="142206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TextBox 93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 rot="1071862">
              <a:off x="3723125" y="6883513"/>
              <a:ext cx="259157" cy="922763"/>
              <a:chOff x="0" y="0"/>
              <a:chExt cx="39938" cy="142206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TextBox 96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 rot="1071862">
              <a:off x="181705" y="9166608"/>
              <a:ext cx="259157" cy="922763"/>
              <a:chOff x="0" y="0"/>
              <a:chExt cx="39938" cy="142206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TextBox 99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 rot="1071862">
              <a:off x="2723256" y="9985762"/>
              <a:ext cx="259157" cy="922763"/>
              <a:chOff x="0" y="0"/>
              <a:chExt cx="39938" cy="142206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TextBox 102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3" name="Freeform 103"/>
            <p:cNvSpPr/>
            <p:nvPr/>
          </p:nvSpPr>
          <p:spPr>
            <a:xfrm rot="-9721201">
              <a:off x="1226583" y="254632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1"/>
                  </a:lnTo>
                  <a:lnTo>
                    <a:pt x="0" y="3907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079" b="-2015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4" name="Group 104"/>
            <p:cNvGrpSpPr/>
            <p:nvPr/>
          </p:nvGrpSpPr>
          <p:grpSpPr>
            <a:xfrm rot="-9721201">
              <a:off x="764629" y="5697725"/>
              <a:ext cx="2703356" cy="5381796"/>
              <a:chOff x="0" y="0"/>
              <a:chExt cx="544375" cy="1083733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1F3B9B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TextBox 106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7" name="Group 107"/>
            <p:cNvGrpSpPr/>
            <p:nvPr/>
          </p:nvGrpSpPr>
          <p:grpSpPr>
            <a:xfrm rot="-9721201">
              <a:off x="1002528" y="8203842"/>
              <a:ext cx="1781474" cy="1744101"/>
              <a:chOff x="0" y="0"/>
              <a:chExt cx="358736" cy="35121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75605" y="0"/>
                    </a:moveTo>
                    <a:lnTo>
                      <a:pt x="183131" y="0"/>
                    </a:lnTo>
                    <a:cubicBezTo>
                      <a:pt x="280115" y="0"/>
                      <a:pt x="358736" y="78621"/>
                      <a:pt x="358736" y="175605"/>
                    </a:cubicBezTo>
                    <a:lnTo>
                      <a:pt x="358736" y="175605"/>
                    </a:lnTo>
                    <a:cubicBezTo>
                      <a:pt x="358736" y="272589"/>
                      <a:pt x="280115" y="351210"/>
                      <a:pt x="183131" y="351210"/>
                    </a:cubicBezTo>
                    <a:lnTo>
                      <a:pt x="175605" y="351210"/>
                    </a:lnTo>
                    <a:cubicBezTo>
                      <a:pt x="78621" y="351210"/>
                      <a:pt x="0" y="272589"/>
                      <a:pt x="0" y="175605"/>
                    </a:cubicBezTo>
                    <a:lnTo>
                      <a:pt x="0" y="175605"/>
                    </a:lnTo>
                    <a:cubicBezTo>
                      <a:pt x="0" y="78621"/>
                      <a:pt x="78621" y="0"/>
                      <a:pt x="175605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TextBox 109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0" name="Group 110"/>
            <p:cNvGrpSpPr/>
            <p:nvPr/>
          </p:nvGrpSpPr>
          <p:grpSpPr>
            <a:xfrm rot="-9721201">
              <a:off x="1438200" y="6010790"/>
              <a:ext cx="2479114" cy="1295618"/>
              <a:chOff x="0" y="0"/>
              <a:chExt cx="499220" cy="260899"/>
            </a:xfrm>
          </p:grpSpPr>
          <p:sp>
            <p:nvSpPr>
              <p:cNvPr id="111" name="Freeform 111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TextBox 112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3" name="Group 113"/>
            <p:cNvGrpSpPr/>
            <p:nvPr/>
          </p:nvGrpSpPr>
          <p:grpSpPr>
            <a:xfrm rot="-9721201">
              <a:off x="3104813" y="6096645"/>
              <a:ext cx="824710" cy="99663"/>
              <a:chOff x="0" y="0"/>
              <a:chExt cx="166072" cy="20069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TextBox 115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16" name="Group 116"/>
            <p:cNvGrpSpPr/>
            <p:nvPr/>
          </p:nvGrpSpPr>
          <p:grpSpPr>
            <a:xfrm rot="-9721201">
              <a:off x="1886687" y="5701323"/>
              <a:ext cx="824710" cy="99663"/>
              <a:chOff x="0" y="0"/>
              <a:chExt cx="166072" cy="20069"/>
            </a:xfrm>
          </p:grpSpPr>
          <p:sp>
            <p:nvSpPr>
              <p:cNvPr id="117" name="Freeform 117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TextBox 118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19" name="Group 119"/>
            <p:cNvGrpSpPr/>
            <p:nvPr/>
          </p:nvGrpSpPr>
          <p:grpSpPr>
            <a:xfrm rot="-8791664">
              <a:off x="3458499" y="8109008"/>
              <a:ext cx="450227" cy="166499"/>
              <a:chOff x="0" y="0"/>
              <a:chExt cx="90662" cy="33528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275CE4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TextBox 121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2" name="Group 122"/>
            <p:cNvGrpSpPr/>
            <p:nvPr/>
          </p:nvGrpSpPr>
          <p:grpSpPr>
            <a:xfrm rot="1095631">
              <a:off x="1131804" y="7416897"/>
              <a:ext cx="2365175" cy="725067"/>
              <a:chOff x="0" y="0"/>
              <a:chExt cx="597833" cy="183271"/>
            </a:xfrm>
          </p:grpSpPr>
          <p:sp>
            <p:nvSpPr>
              <p:cNvPr id="123" name="Freeform 123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TextBox 124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5" name="Group 125"/>
            <p:cNvGrpSpPr/>
            <p:nvPr/>
          </p:nvGrpSpPr>
          <p:grpSpPr>
            <a:xfrm rot="1095631">
              <a:off x="2779504" y="8242882"/>
              <a:ext cx="266384" cy="2452549"/>
              <a:chOff x="0" y="0"/>
              <a:chExt cx="39938" cy="367705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TextBox 127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8" name="Group 128"/>
            <p:cNvGrpSpPr/>
            <p:nvPr/>
          </p:nvGrpSpPr>
          <p:grpSpPr>
            <a:xfrm rot="-9704368">
              <a:off x="272742" y="10020475"/>
              <a:ext cx="2365175" cy="725067"/>
              <a:chOff x="0" y="0"/>
              <a:chExt cx="597833" cy="183271"/>
            </a:xfrm>
          </p:grpSpPr>
          <p:sp>
            <p:nvSpPr>
              <p:cNvPr id="129" name="Freeform 129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TextBox 130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sp>
          <p:nvSpPr>
            <p:cNvPr id="131" name="Freeform 131"/>
            <p:cNvSpPr/>
            <p:nvPr/>
          </p:nvSpPr>
          <p:spPr>
            <a:xfrm rot="-10800000">
              <a:off x="3369655" y="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079" b="-2015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2" name="Group 132"/>
            <p:cNvGrpSpPr/>
            <p:nvPr/>
          </p:nvGrpSpPr>
          <p:grpSpPr>
            <a:xfrm rot="-10800000">
              <a:off x="4168370" y="3343189"/>
              <a:ext cx="2703356" cy="5381796"/>
              <a:chOff x="0" y="0"/>
              <a:chExt cx="544375" cy="1083733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TextBox 134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35" name="Group 135"/>
            <p:cNvGrpSpPr/>
            <p:nvPr/>
          </p:nvGrpSpPr>
          <p:grpSpPr>
            <a:xfrm rot="-10800000">
              <a:off x="4629311" y="5884593"/>
              <a:ext cx="1781474" cy="1744101"/>
              <a:chOff x="0" y="0"/>
              <a:chExt cx="358736" cy="35121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48541" y="0"/>
                    </a:moveTo>
                    <a:lnTo>
                      <a:pt x="210195" y="0"/>
                    </a:lnTo>
                    <a:cubicBezTo>
                      <a:pt x="249590" y="0"/>
                      <a:pt x="287372" y="15650"/>
                      <a:pt x="315229" y="43507"/>
                    </a:cubicBezTo>
                    <a:cubicBezTo>
                      <a:pt x="343086" y="71363"/>
                      <a:pt x="358736" y="109145"/>
                      <a:pt x="358736" y="148541"/>
                    </a:cubicBezTo>
                    <a:lnTo>
                      <a:pt x="358736" y="202669"/>
                    </a:lnTo>
                    <a:cubicBezTo>
                      <a:pt x="358736" y="242064"/>
                      <a:pt x="343086" y="279846"/>
                      <a:pt x="315229" y="307703"/>
                    </a:cubicBezTo>
                    <a:cubicBezTo>
                      <a:pt x="287372" y="335560"/>
                      <a:pt x="249590" y="351210"/>
                      <a:pt x="210195" y="351210"/>
                    </a:cubicBezTo>
                    <a:lnTo>
                      <a:pt x="148541" y="351210"/>
                    </a:lnTo>
                    <a:cubicBezTo>
                      <a:pt x="109145" y="351210"/>
                      <a:pt x="71363" y="335560"/>
                      <a:pt x="43507" y="307703"/>
                    </a:cubicBezTo>
                    <a:cubicBezTo>
                      <a:pt x="15650" y="279846"/>
                      <a:pt x="0" y="242064"/>
                      <a:pt x="0" y="202669"/>
                    </a:cubicBezTo>
                    <a:lnTo>
                      <a:pt x="0" y="148541"/>
                    </a:lnTo>
                    <a:cubicBezTo>
                      <a:pt x="0" y="109145"/>
                      <a:pt x="15650" y="71363"/>
                      <a:pt x="43507" y="43507"/>
                    </a:cubicBezTo>
                    <a:cubicBezTo>
                      <a:pt x="71363" y="15650"/>
                      <a:pt x="109145" y="0"/>
                      <a:pt x="148541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TextBox 137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38" name="Group 138"/>
            <p:cNvGrpSpPr/>
            <p:nvPr/>
          </p:nvGrpSpPr>
          <p:grpSpPr>
            <a:xfrm rot="-10800000">
              <a:off x="4280491" y="3567430"/>
              <a:ext cx="2479114" cy="1295618"/>
              <a:chOff x="0" y="0"/>
              <a:chExt cx="499220" cy="260899"/>
            </a:xfrm>
          </p:grpSpPr>
          <p:sp>
            <p:nvSpPr>
              <p:cNvPr id="139" name="Freeform 139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TextBox 140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1" name="Group 141"/>
            <p:cNvGrpSpPr/>
            <p:nvPr/>
          </p:nvGrpSpPr>
          <p:grpSpPr>
            <a:xfrm rot="-10800000">
              <a:off x="5748027" y="3419182"/>
              <a:ext cx="824710" cy="99663"/>
              <a:chOff x="0" y="0"/>
              <a:chExt cx="166072" cy="20069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TextBox 143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4" name="Group 144"/>
            <p:cNvGrpSpPr/>
            <p:nvPr/>
          </p:nvGrpSpPr>
          <p:grpSpPr>
            <a:xfrm rot="-10800000">
              <a:off x="4467359" y="3419182"/>
              <a:ext cx="824710" cy="99663"/>
              <a:chOff x="0" y="0"/>
              <a:chExt cx="166072" cy="20069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TextBox 146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7" name="Group 147"/>
            <p:cNvGrpSpPr/>
            <p:nvPr/>
          </p:nvGrpSpPr>
          <p:grpSpPr>
            <a:xfrm rot="-9870462">
              <a:off x="6725086" y="5280259"/>
              <a:ext cx="450227" cy="166499"/>
              <a:chOff x="0" y="0"/>
              <a:chExt cx="90662" cy="33528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TextBox 149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0" name="Group 150"/>
            <p:cNvGrpSpPr/>
            <p:nvPr/>
          </p:nvGrpSpPr>
          <p:grpSpPr>
            <a:xfrm rot="9883450">
              <a:off x="3816284" y="5279523"/>
              <a:ext cx="450227" cy="166499"/>
              <a:chOff x="0" y="0"/>
              <a:chExt cx="90662" cy="33528"/>
            </a:xfrm>
          </p:grpSpPr>
          <p:sp>
            <p:nvSpPr>
              <p:cNvPr id="151" name="Freeform 151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TextBox 152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3" name="Group 153"/>
            <p:cNvGrpSpPr/>
            <p:nvPr/>
          </p:nvGrpSpPr>
          <p:grpSpPr>
            <a:xfrm>
              <a:off x="4344825" y="5019733"/>
              <a:ext cx="2365175" cy="725067"/>
              <a:chOff x="0" y="0"/>
              <a:chExt cx="597833" cy="183271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TextBox 155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6" name="Group 156"/>
            <p:cNvGrpSpPr/>
            <p:nvPr/>
          </p:nvGrpSpPr>
          <p:grpSpPr>
            <a:xfrm>
              <a:off x="4309639" y="5573155"/>
              <a:ext cx="266384" cy="2452549"/>
              <a:chOff x="0" y="0"/>
              <a:chExt cx="39938" cy="367705"/>
            </a:xfrm>
          </p:grpSpPr>
          <p:sp>
            <p:nvSpPr>
              <p:cNvPr id="157" name="Freeform 157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TextBox 158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9" name="Group 159"/>
            <p:cNvGrpSpPr/>
            <p:nvPr/>
          </p:nvGrpSpPr>
          <p:grpSpPr>
            <a:xfrm>
              <a:off x="6491852" y="5573155"/>
              <a:ext cx="266384" cy="2452549"/>
              <a:chOff x="0" y="0"/>
              <a:chExt cx="39938" cy="367705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TextBox 161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2" name="Group 162"/>
            <p:cNvGrpSpPr/>
            <p:nvPr/>
          </p:nvGrpSpPr>
          <p:grpSpPr>
            <a:xfrm rot="-10800000">
              <a:off x="4344825" y="7761376"/>
              <a:ext cx="2365175" cy="725067"/>
              <a:chOff x="0" y="0"/>
              <a:chExt cx="597833" cy="183271"/>
            </a:xfrm>
          </p:grpSpPr>
          <p:sp>
            <p:nvSpPr>
              <p:cNvPr id="163" name="Freeform 163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TextBox 164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A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83897" y="1754168"/>
            <a:ext cx="16675403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20"/>
              </a:lnSpc>
              <a:spcBef>
                <a:spcPct val="0"/>
              </a:spcBef>
            </a:pPr>
            <a:r>
              <a:rPr lang="en-US" sz="3200" b="1" spc="64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UNDERSTANDING HOW WE MEASURE ACCIDENT SEVERITY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29388" y="307976"/>
            <a:ext cx="7874198" cy="1657012"/>
            <a:chOff x="0" y="0"/>
            <a:chExt cx="10498931" cy="2209350"/>
          </a:xfrm>
        </p:grpSpPr>
        <p:sp>
          <p:nvSpPr>
            <p:cNvPr id="5" name="TextBox 5"/>
            <p:cNvSpPr txBox="1"/>
            <p:nvPr/>
          </p:nvSpPr>
          <p:spPr>
            <a:xfrm>
              <a:off x="0" y="95250"/>
              <a:ext cx="10498931" cy="912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00"/>
                </a:lnSpc>
                <a:spcBef>
                  <a:spcPct val="0"/>
                </a:spcBef>
              </a:pPr>
              <a:r>
                <a:rPr lang="en-US" sz="5000" b="1" spc="10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INTRODUCTION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66142"/>
              <a:ext cx="10498931" cy="843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382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520E924-01B4-E722-9041-7852DDDAF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071239"/>
              </p:ext>
            </p:extLst>
          </p:nvPr>
        </p:nvGraphicFramePr>
        <p:xfrm>
          <a:off x="583897" y="2625969"/>
          <a:ext cx="15621000" cy="67057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905250">
                  <a:extLst>
                    <a:ext uri="{9D8B030D-6E8A-4147-A177-3AD203B41FA5}">
                      <a16:colId xmlns:a16="http://schemas.microsoft.com/office/drawing/2014/main" val="1418171773"/>
                    </a:ext>
                  </a:extLst>
                </a:gridCol>
                <a:gridCol w="3905250">
                  <a:extLst>
                    <a:ext uri="{9D8B030D-6E8A-4147-A177-3AD203B41FA5}">
                      <a16:colId xmlns:a16="http://schemas.microsoft.com/office/drawing/2014/main" val="386102600"/>
                    </a:ext>
                  </a:extLst>
                </a:gridCol>
                <a:gridCol w="3905250">
                  <a:extLst>
                    <a:ext uri="{9D8B030D-6E8A-4147-A177-3AD203B41FA5}">
                      <a16:colId xmlns:a16="http://schemas.microsoft.com/office/drawing/2014/main" val="3797244432"/>
                    </a:ext>
                  </a:extLst>
                </a:gridCol>
                <a:gridCol w="3905250">
                  <a:extLst>
                    <a:ext uri="{9D8B030D-6E8A-4147-A177-3AD203B41FA5}">
                      <a16:colId xmlns:a16="http://schemas.microsoft.com/office/drawing/2014/main" val="35569816"/>
                    </a:ext>
                  </a:extLst>
                </a:gridCol>
              </a:tblGrid>
              <a:tr h="116767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Metric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/>
                        <a:t>What It Measures</a:t>
                      </a:r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/>
                        <a:t>How It's Calculated</a:t>
                      </a:r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/>
                        <a:t>Interpretation</a:t>
                      </a:r>
                      <a:endParaRPr 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230699"/>
                  </a:ext>
                </a:extLst>
              </a:tr>
              <a:tr h="223525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Fatality Rate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How deadly accidents 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Number of deaths ÷ Number of accidents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Higher rate = more crashes result in death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7213823"/>
                  </a:ext>
                </a:extLst>
              </a:tr>
              <a:tr h="3302837">
                <a:tc>
                  <a:txBody>
                    <a:bodyPr/>
                    <a:lstStyle/>
                    <a:p>
                      <a:pPr algn="ctr"/>
                      <a:r>
                        <a:rPr lang="en-US" sz="3200" b="1"/>
                        <a:t>Average Severity</a:t>
                      </a:r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Overall seriousness of accidents (injuries + deaths)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Assign scores: </a:t>
                      </a:r>
                    </a:p>
                    <a:p>
                      <a:pPr algn="ctr"/>
                      <a:r>
                        <a:rPr lang="en-US" sz="3200" dirty="0"/>
                        <a:t>Slight = 1, </a:t>
                      </a:r>
                    </a:p>
                    <a:p>
                      <a:pPr algn="ctr"/>
                      <a:r>
                        <a:rPr lang="en-US" sz="3200" dirty="0"/>
                        <a:t>Serious = 2, </a:t>
                      </a:r>
                    </a:p>
                    <a:p>
                      <a:pPr algn="ctr"/>
                      <a:r>
                        <a:rPr lang="en-US" sz="3200" dirty="0"/>
                        <a:t>Fatal = 3 →</a:t>
                      </a:r>
                    </a:p>
                    <a:p>
                      <a:pPr algn="ctr"/>
                      <a:r>
                        <a:rPr lang="en-US" sz="3200" dirty="0"/>
                        <a:t> Then average the scores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Higher score = more severe crashes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2165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A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77817" y="-1520919"/>
            <a:ext cx="11215802" cy="13162036"/>
            <a:chOff x="0" y="0"/>
            <a:chExt cx="2953956" cy="34665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3956" cy="3466544"/>
            </a:xfrm>
            <a:custGeom>
              <a:avLst/>
              <a:gdLst/>
              <a:ahLst/>
              <a:cxnLst/>
              <a:rect l="l" t="t" r="r" b="b"/>
              <a:pathLst>
                <a:path w="2953956" h="3466544">
                  <a:moveTo>
                    <a:pt x="0" y="0"/>
                  </a:moveTo>
                  <a:lnTo>
                    <a:pt x="2953956" y="0"/>
                  </a:lnTo>
                  <a:lnTo>
                    <a:pt x="2953956" y="3466544"/>
                  </a:lnTo>
                  <a:lnTo>
                    <a:pt x="0" y="3466544"/>
                  </a:lnTo>
                  <a:close/>
                </a:path>
              </a:pathLst>
            </a:custGeom>
            <a:solidFill>
              <a:srgbClr val="0B154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953956" cy="3590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2195663" y="5061438"/>
            <a:ext cx="12020550" cy="164123"/>
            <a:chOff x="0" y="0"/>
            <a:chExt cx="3165906" cy="432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8130893" y="3223621"/>
            <a:ext cx="13664400" cy="3839757"/>
            <a:chOff x="0" y="0"/>
            <a:chExt cx="18219200" cy="5119676"/>
          </a:xfrm>
        </p:grpSpPr>
        <p:grpSp>
          <p:nvGrpSpPr>
            <p:cNvPr id="9" name="Group 9"/>
            <p:cNvGrpSpPr/>
            <p:nvPr/>
          </p:nvGrpSpPr>
          <p:grpSpPr>
            <a:xfrm>
              <a:off x="1095900" y="0"/>
              <a:ext cx="16027400" cy="153324"/>
              <a:chOff x="0" y="0"/>
              <a:chExt cx="3165906" cy="3028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165906" cy="3028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3028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30286"/>
                    </a:lnTo>
                    <a:lnTo>
                      <a:pt x="0" y="3028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3165906" cy="154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1702261"/>
              <a:ext cx="2788000" cy="65633"/>
              <a:chOff x="0" y="0"/>
              <a:chExt cx="547795" cy="1289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289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2896"/>
                    </a:lnTo>
                    <a:lnTo>
                      <a:pt x="0" y="128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36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1570400" y="1702261"/>
              <a:ext cx="2788000" cy="65633"/>
              <a:chOff x="0" y="0"/>
              <a:chExt cx="547795" cy="1289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289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2896"/>
                    </a:lnTo>
                    <a:lnTo>
                      <a:pt x="0" y="128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36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3860800" y="1702261"/>
              <a:ext cx="2788000" cy="65633"/>
              <a:chOff x="0" y="0"/>
              <a:chExt cx="547795" cy="1289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547795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289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2896"/>
                    </a:lnTo>
                    <a:lnTo>
                      <a:pt x="0" y="128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123825"/>
                <a:ext cx="547795" cy="136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5431200" y="1702261"/>
              <a:ext cx="2788000" cy="65633"/>
              <a:chOff x="0" y="0"/>
              <a:chExt cx="547795" cy="1289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547795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289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2896"/>
                    </a:lnTo>
                    <a:lnTo>
                      <a:pt x="0" y="128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23825"/>
                <a:ext cx="547795" cy="136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7715600" y="1702261"/>
              <a:ext cx="2788000" cy="65633"/>
              <a:chOff x="0" y="0"/>
              <a:chExt cx="547795" cy="12896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547795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289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2896"/>
                    </a:lnTo>
                    <a:lnTo>
                      <a:pt x="0" y="128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123825"/>
                <a:ext cx="547795" cy="136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0" y="5054043"/>
              <a:ext cx="2788000" cy="65633"/>
              <a:chOff x="0" y="0"/>
              <a:chExt cx="547795" cy="12896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547795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289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2896"/>
                    </a:lnTo>
                    <a:lnTo>
                      <a:pt x="0" y="128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123825"/>
                <a:ext cx="547795" cy="136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1570400" y="5054043"/>
              <a:ext cx="2788000" cy="65633"/>
              <a:chOff x="0" y="0"/>
              <a:chExt cx="547795" cy="12896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547795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289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2896"/>
                    </a:lnTo>
                    <a:lnTo>
                      <a:pt x="0" y="128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123825"/>
                <a:ext cx="547795" cy="136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3860800" y="5054043"/>
              <a:ext cx="2788000" cy="65633"/>
              <a:chOff x="0" y="0"/>
              <a:chExt cx="547795" cy="12896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547795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289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2896"/>
                    </a:lnTo>
                    <a:lnTo>
                      <a:pt x="0" y="128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123825"/>
                <a:ext cx="547795" cy="136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15431200" y="5054043"/>
              <a:ext cx="2788000" cy="65633"/>
              <a:chOff x="0" y="0"/>
              <a:chExt cx="547795" cy="12896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547795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289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2896"/>
                    </a:lnTo>
                    <a:lnTo>
                      <a:pt x="0" y="128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23825"/>
                <a:ext cx="547795" cy="136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7715600" y="5054043"/>
              <a:ext cx="2788000" cy="65633"/>
              <a:chOff x="0" y="0"/>
              <a:chExt cx="547795" cy="12896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547795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289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2896"/>
                    </a:lnTo>
                    <a:lnTo>
                      <a:pt x="0" y="128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123825"/>
                <a:ext cx="547795" cy="136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1095900" y="3316831"/>
              <a:ext cx="16027400" cy="153324"/>
              <a:chOff x="0" y="0"/>
              <a:chExt cx="3165906" cy="30286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3165906" cy="3028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3028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30286"/>
                    </a:lnTo>
                    <a:lnTo>
                      <a:pt x="0" y="3028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123825"/>
                <a:ext cx="3165906" cy="154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45" name="Group 45"/>
          <p:cNvGrpSpPr/>
          <p:nvPr/>
        </p:nvGrpSpPr>
        <p:grpSpPr>
          <a:xfrm>
            <a:off x="15789949" y="2738506"/>
            <a:ext cx="194368" cy="692073"/>
            <a:chOff x="0" y="0"/>
            <a:chExt cx="39938" cy="14220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9938" cy="142206"/>
            </a:xfrm>
            <a:custGeom>
              <a:avLst/>
              <a:gdLst/>
              <a:ahLst/>
              <a:cxnLst/>
              <a:rect l="l" t="t" r="r" b="b"/>
              <a:pathLst>
                <a:path w="39938" h="142206">
                  <a:moveTo>
                    <a:pt x="0" y="0"/>
                  </a:moveTo>
                  <a:lnTo>
                    <a:pt x="39938" y="0"/>
                  </a:lnTo>
                  <a:lnTo>
                    <a:pt x="39938" y="142206"/>
                  </a:lnTo>
                  <a:lnTo>
                    <a:pt x="0" y="142206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123825"/>
              <a:ext cx="39938" cy="266031"/>
            </a:xfrm>
            <a:prstGeom prst="rect">
              <a:avLst/>
            </a:prstGeom>
          </p:spPr>
          <p:txBody>
            <a:bodyPr lIns="65114" tIns="65114" rIns="65114" bIns="65114" rtlCol="0" anchor="ctr"/>
            <a:lstStyle/>
            <a:p>
              <a:pPr marL="0" lvl="0" indent="0" algn="ctr">
                <a:lnSpc>
                  <a:spcPts val="441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7792673" y="2738506"/>
            <a:ext cx="194368" cy="692073"/>
            <a:chOff x="0" y="0"/>
            <a:chExt cx="39938" cy="142206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39938" cy="142206"/>
            </a:xfrm>
            <a:custGeom>
              <a:avLst/>
              <a:gdLst/>
              <a:ahLst/>
              <a:cxnLst/>
              <a:rect l="l" t="t" r="r" b="b"/>
              <a:pathLst>
                <a:path w="39938" h="142206">
                  <a:moveTo>
                    <a:pt x="0" y="0"/>
                  </a:moveTo>
                  <a:lnTo>
                    <a:pt x="39938" y="0"/>
                  </a:lnTo>
                  <a:lnTo>
                    <a:pt x="39938" y="142206"/>
                  </a:lnTo>
                  <a:lnTo>
                    <a:pt x="0" y="142206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123825"/>
              <a:ext cx="39938" cy="266031"/>
            </a:xfrm>
            <a:prstGeom prst="rect">
              <a:avLst/>
            </a:prstGeom>
          </p:spPr>
          <p:txBody>
            <a:bodyPr lIns="65114" tIns="65114" rIns="65114" bIns="65114" rtlCol="0" anchor="ctr"/>
            <a:lstStyle/>
            <a:p>
              <a:pPr marL="0" lvl="0" indent="0" algn="ctr">
                <a:lnSpc>
                  <a:spcPts val="441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5789949" y="5183056"/>
            <a:ext cx="194368" cy="692073"/>
            <a:chOff x="0" y="0"/>
            <a:chExt cx="39938" cy="142206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39938" cy="142206"/>
            </a:xfrm>
            <a:custGeom>
              <a:avLst/>
              <a:gdLst/>
              <a:ahLst/>
              <a:cxnLst/>
              <a:rect l="l" t="t" r="r" b="b"/>
              <a:pathLst>
                <a:path w="39938" h="142206">
                  <a:moveTo>
                    <a:pt x="0" y="0"/>
                  </a:moveTo>
                  <a:lnTo>
                    <a:pt x="39938" y="0"/>
                  </a:lnTo>
                  <a:lnTo>
                    <a:pt x="39938" y="142206"/>
                  </a:lnTo>
                  <a:lnTo>
                    <a:pt x="0" y="142206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123825"/>
              <a:ext cx="39938" cy="266031"/>
            </a:xfrm>
            <a:prstGeom prst="rect">
              <a:avLst/>
            </a:prstGeom>
          </p:spPr>
          <p:txBody>
            <a:bodyPr lIns="65114" tIns="65114" rIns="65114" bIns="65114" rtlCol="0" anchor="ctr"/>
            <a:lstStyle/>
            <a:p>
              <a:pPr marL="0" lvl="0" indent="0" algn="ctr">
                <a:lnSpc>
                  <a:spcPts val="441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7792673" y="5183056"/>
            <a:ext cx="194368" cy="692073"/>
            <a:chOff x="0" y="0"/>
            <a:chExt cx="39938" cy="142206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39938" cy="142206"/>
            </a:xfrm>
            <a:custGeom>
              <a:avLst/>
              <a:gdLst/>
              <a:ahLst/>
              <a:cxnLst/>
              <a:rect l="l" t="t" r="r" b="b"/>
              <a:pathLst>
                <a:path w="39938" h="142206">
                  <a:moveTo>
                    <a:pt x="0" y="0"/>
                  </a:moveTo>
                  <a:lnTo>
                    <a:pt x="39938" y="0"/>
                  </a:lnTo>
                  <a:lnTo>
                    <a:pt x="39938" y="142206"/>
                  </a:lnTo>
                  <a:lnTo>
                    <a:pt x="0" y="142206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123825"/>
              <a:ext cx="39938" cy="266031"/>
            </a:xfrm>
            <a:prstGeom prst="rect">
              <a:avLst/>
            </a:prstGeom>
          </p:spPr>
          <p:txBody>
            <a:bodyPr lIns="65114" tIns="65114" rIns="65114" bIns="65114" rtlCol="0" anchor="ctr"/>
            <a:lstStyle/>
            <a:p>
              <a:pPr marL="0" lvl="0" indent="0" algn="ctr">
                <a:lnSpc>
                  <a:spcPts val="441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 rot="1071862">
            <a:off x="13629116" y="4355909"/>
            <a:ext cx="194368" cy="692073"/>
            <a:chOff x="0" y="0"/>
            <a:chExt cx="39938" cy="142206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39938" cy="142206"/>
            </a:xfrm>
            <a:custGeom>
              <a:avLst/>
              <a:gdLst/>
              <a:ahLst/>
              <a:cxnLst/>
              <a:rect l="l" t="t" r="r" b="b"/>
              <a:pathLst>
                <a:path w="39938" h="142206">
                  <a:moveTo>
                    <a:pt x="0" y="0"/>
                  </a:moveTo>
                  <a:lnTo>
                    <a:pt x="39938" y="0"/>
                  </a:lnTo>
                  <a:lnTo>
                    <a:pt x="39938" y="142206"/>
                  </a:lnTo>
                  <a:lnTo>
                    <a:pt x="0" y="142206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123825"/>
              <a:ext cx="39938" cy="266031"/>
            </a:xfrm>
            <a:prstGeom prst="rect">
              <a:avLst/>
            </a:prstGeom>
          </p:spPr>
          <p:txBody>
            <a:bodyPr lIns="65114" tIns="65114" rIns="65114" bIns="65114" rtlCol="0" anchor="ctr"/>
            <a:lstStyle/>
            <a:p>
              <a:pPr marL="0" lvl="0" indent="0" algn="ctr">
                <a:lnSpc>
                  <a:spcPts val="441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 rot="1071862">
            <a:off x="15535279" y="4970274"/>
            <a:ext cx="194368" cy="692073"/>
            <a:chOff x="0" y="0"/>
            <a:chExt cx="39938" cy="142206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39938" cy="142206"/>
            </a:xfrm>
            <a:custGeom>
              <a:avLst/>
              <a:gdLst/>
              <a:ahLst/>
              <a:cxnLst/>
              <a:rect l="l" t="t" r="r" b="b"/>
              <a:pathLst>
                <a:path w="39938" h="142206">
                  <a:moveTo>
                    <a:pt x="0" y="0"/>
                  </a:moveTo>
                  <a:lnTo>
                    <a:pt x="39938" y="0"/>
                  </a:lnTo>
                  <a:lnTo>
                    <a:pt x="39938" y="142206"/>
                  </a:lnTo>
                  <a:lnTo>
                    <a:pt x="0" y="142206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123825"/>
              <a:ext cx="39938" cy="266031"/>
            </a:xfrm>
            <a:prstGeom prst="rect">
              <a:avLst/>
            </a:prstGeom>
          </p:spPr>
          <p:txBody>
            <a:bodyPr lIns="65114" tIns="65114" rIns="65114" bIns="65114" rtlCol="0" anchor="ctr"/>
            <a:lstStyle/>
            <a:p>
              <a:pPr marL="0" lvl="0" indent="0" algn="ctr">
                <a:lnSpc>
                  <a:spcPts val="441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 rot="1071862">
            <a:off x="12879214" y="6682596"/>
            <a:ext cx="194368" cy="692073"/>
            <a:chOff x="0" y="0"/>
            <a:chExt cx="39938" cy="142206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39938" cy="142206"/>
            </a:xfrm>
            <a:custGeom>
              <a:avLst/>
              <a:gdLst/>
              <a:ahLst/>
              <a:cxnLst/>
              <a:rect l="l" t="t" r="r" b="b"/>
              <a:pathLst>
                <a:path w="39938" h="142206">
                  <a:moveTo>
                    <a:pt x="0" y="0"/>
                  </a:moveTo>
                  <a:lnTo>
                    <a:pt x="39938" y="0"/>
                  </a:lnTo>
                  <a:lnTo>
                    <a:pt x="39938" y="142206"/>
                  </a:lnTo>
                  <a:lnTo>
                    <a:pt x="0" y="142206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123825"/>
              <a:ext cx="39938" cy="266031"/>
            </a:xfrm>
            <a:prstGeom prst="rect">
              <a:avLst/>
            </a:prstGeom>
          </p:spPr>
          <p:txBody>
            <a:bodyPr lIns="65114" tIns="65114" rIns="65114" bIns="65114" rtlCol="0" anchor="ctr"/>
            <a:lstStyle/>
            <a:p>
              <a:pPr marL="0" lvl="0" indent="0" algn="ctr">
                <a:lnSpc>
                  <a:spcPts val="441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 rot="1071862">
            <a:off x="14785377" y="7296961"/>
            <a:ext cx="194368" cy="692073"/>
            <a:chOff x="0" y="0"/>
            <a:chExt cx="39938" cy="142206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39938" cy="142206"/>
            </a:xfrm>
            <a:custGeom>
              <a:avLst/>
              <a:gdLst/>
              <a:ahLst/>
              <a:cxnLst/>
              <a:rect l="l" t="t" r="r" b="b"/>
              <a:pathLst>
                <a:path w="39938" h="142206">
                  <a:moveTo>
                    <a:pt x="0" y="0"/>
                  </a:moveTo>
                  <a:lnTo>
                    <a:pt x="39938" y="0"/>
                  </a:lnTo>
                  <a:lnTo>
                    <a:pt x="39938" y="142206"/>
                  </a:lnTo>
                  <a:lnTo>
                    <a:pt x="0" y="142206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-123825"/>
              <a:ext cx="39938" cy="266031"/>
            </a:xfrm>
            <a:prstGeom prst="rect">
              <a:avLst/>
            </a:prstGeom>
          </p:spPr>
          <p:txBody>
            <a:bodyPr lIns="65114" tIns="65114" rIns="65114" bIns="65114" rtlCol="0" anchor="ctr"/>
            <a:lstStyle/>
            <a:p>
              <a:pPr marL="0" lvl="0" indent="0" algn="ctr">
                <a:lnSpc>
                  <a:spcPts val="44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9" name="Freeform 69"/>
          <p:cNvSpPr/>
          <p:nvPr/>
        </p:nvSpPr>
        <p:spPr>
          <a:xfrm rot="-9721201">
            <a:off x="13791307" y="1779767"/>
            <a:ext cx="3038385" cy="2792204"/>
          </a:xfrm>
          <a:custGeom>
            <a:avLst/>
            <a:gdLst/>
            <a:ahLst/>
            <a:cxnLst/>
            <a:rect l="l" t="t" r="r" b="b"/>
            <a:pathLst>
              <a:path w="3038385" h="2792204">
                <a:moveTo>
                  <a:pt x="0" y="0"/>
                </a:moveTo>
                <a:lnTo>
                  <a:pt x="3038386" y="0"/>
                </a:lnTo>
                <a:lnTo>
                  <a:pt x="3038386" y="2792204"/>
                </a:lnTo>
                <a:lnTo>
                  <a:pt x="0" y="2792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079" b="-201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0" name="Group 70"/>
          <p:cNvGrpSpPr/>
          <p:nvPr/>
        </p:nvGrpSpPr>
        <p:grpSpPr>
          <a:xfrm rot="-9721201">
            <a:off x="13316407" y="4080933"/>
            <a:ext cx="2027517" cy="4036347"/>
            <a:chOff x="0" y="0"/>
            <a:chExt cx="544375" cy="1083733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544375" cy="1083733"/>
            </a:xfrm>
            <a:custGeom>
              <a:avLst/>
              <a:gdLst/>
              <a:ahLst/>
              <a:cxnLst/>
              <a:rect l="l" t="t" r="r" b="b"/>
              <a:pathLst>
                <a:path w="544375" h="1083733">
                  <a:moveTo>
                    <a:pt x="152737" y="0"/>
                  </a:moveTo>
                  <a:lnTo>
                    <a:pt x="391638" y="0"/>
                  </a:lnTo>
                  <a:cubicBezTo>
                    <a:pt x="432147" y="0"/>
                    <a:pt x="470996" y="16092"/>
                    <a:pt x="499640" y="44736"/>
                  </a:cubicBezTo>
                  <a:cubicBezTo>
                    <a:pt x="528283" y="73379"/>
                    <a:pt x="544375" y="112229"/>
                    <a:pt x="544375" y="152737"/>
                  </a:cubicBezTo>
                  <a:lnTo>
                    <a:pt x="544375" y="930996"/>
                  </a:lnTo>
                  <a:cubicBezTo>
                    <a:pt x="544375" y="971505"/>
                    <a:pt x="528283" y="1010354"/>
                    <a:pt x="499640" y="1038998"/>
                  </a:cubicBezTo>
                  <a:cubicBezTo>
                    <a:pt x="470996" y="1067642"/>
                    <a:pt x="432147" y="1083733"/>
                    <a:pt x="391638" y="1083733"/>
                  </a:cubicBezTo>
                  <a:lnTo>
                    <a:pt x="152737" y="1083733"/>
                  </a:lnTo>
                  <a:cubicBezTo>
                    <a:pt x="112229" y="1083733"/>
                    <a:pt x="73379" y="1067642"/>
                    <a:pt x="44736" y="1038998"/>
                  </a:cubicBezTo>
                  <a:cubicBezTo>
                    <a:pt x="16092" y="1010354"/>
                    <a:pt x="0" y="971505"/>
                    <a:pt x="0" y="930996"/>
                  </a:cubicBezTo>
                  <a:lnTo>
                    <a:pt x="0" y="152737"/>
                  </a:lnTo>
                  <a:cubicBezTo>
                    <a:pt x="0" y="112229"/>
                    <a:pt x="16092" y="73379"/>
                    <a:pt x="44736" y="44736"/>
                  </a:cubicBezTo>
                  <a:cubicBezTo>
                    <a:pt x="73379" y="16092"/>
                    <a:pt x="112229" y="0"/>
                    <a:pt x="152737" y="0"/>
                  </a:cubicBezTo>
                  <a:close/>
                </a:path>
              </a:pathLst>
            </a:custGeom>
            <a:solidFill>
              <a:srgbClr val="1F3B9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-123825"/>
              <a:ext cx="544375" cy="1207558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3" name="Group 73"/>
          <p:cNvGrpSpPr/>
          <p:nvPr/>
        </p:nvGrpSpPr>
        <p:grpSpPr>
          <a:xfrm rot="-9721201">
            <a:off x="13494831" y="5960521"/>
            <a:ext cx="1336106" cy="1308075"/>
            <a:chOff x="0" y="0"/>
            <a:chExt cx="358736" cy="351210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358736" cy="351210"/>
            </a:xfrm>
            <a:custGeom>
              <a:avLst/>
              <a:gdLst/>
              <a:ahLst/>
              <a:cxnLst/>
              <a:rect l="l" t="t" r="r" b="b"/>
              <a:pathLst>
                <a:path w="358736" h="351210">
                  <a:moveTo>
                    <a:pt x="173832" y="0"/>
                  </a:moveTo>
                  <a:lnTo>
                    <a:pt x="184904" y="0"/>
                  </a:lnTo>
                  <a:cubicBezTo>
                    <a:pt x="280909" y="0"/>
                    <a:pt x="358736" y="77827"/>
                    <a:pt x="358736" y="173832"/>
                  </a:cubicBezTo>
                  <a:lnTo>
                    <a:pt x="358736" y="177378"/>
                  </a:lnTo>
                  <a:cubicBezTo>
                    <a:pt x="358736" y="273383"/>
                    <a:pt x="280909" y="351210"/>
                    <a:pt x="184904" y="351210"/>
                  </a:cubicBezTo>
                  <a:lnTo>
                    <a:pt x="173832" y="351210"/>
                  </a:lnTo>
                  <a:cubicBezTo>
                    <a:pt x="77827" y="351210"/>
                    <a:pt x="0" y="273383"/>
                    <a:pt x="0" y="177378"/>
                  </a:cubicBezTo>
                  <a:lnTo>
                    <a:pt x="0" y="173832"/>
                  </a:lnTo>
                  <a:cubicBezTo>
                    <a:pt x="0" y="77827"/>
                    <a:pt x="77827" y="0"/>
                    <a:pt x="173832" y="0"/>
                  </a:cubicBezTo>
                  <a:close/>
                </a:path>
              </a:pathLst>
            </a:custGeom>
            <a:solidFill>
              <a:srgbClr val="4C62A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0" y="-123825"/>
              <a:ext cx="358736" cy="475035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6" name="Group 76"/>
          <p:cNvGrpSpPr/>
          <p:nvPr/>
        </p:nvGrpSpPr>
        <p:grpSpPr>
          <a:xfrm rot="-9721201">
            <a:off x="13821585" y="4315732"/>
            <a:ext cx="1859336" cy="971713"/>
            <a:chOff x="0" y="0"/>
            <a:chExt cx="499220" cy="260899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499220" cy="260899"/>
            </a:xfrm>
            <a:custGeom>
              <a:avLst/>
              <a:gdLst/>
              <a:ahLst/>
              <a:cxnLst/>
              <a:rect l="l" t="t" r="r" b="b"/>
              <a:pathLst>
                <a:path w="499220" h="260899">
                  <a:moveTo>
                    <a:pt x="124914" y="0"/>
                  </a:moveTo>
                  <a:lnTo>
                    <a:pt x="374305" y="0"/>
                  </a:lnTo>
                  <a:cubicBezTo>
                    <a:pt x="443294" y="0"/>
                    <a:pt x="499220" y="55926"/>
                    <a:pt x="499220" y="124914"/>
                  </a:cubicBezTo>
                  <a:lnTo>
                    <a:pt x="499220" y="135984"/>
                  </a:lnTo>
                  <a:cubicBezTo>
                    <a:pt x="499220" y="169114"/>
                    <a:pt x="486059" y="200886"/>
                    <a:pt x="462633" y="224312"/>
                  </a:cubicBezTo>
                  <a:cubicBezTo>
                    <a:pt x="439207" y="247738"/>
                    <a:pt x="407435" y="260899"/>
                    <a:pt x="374305" y="260899"/>
                  </a:cubicBezTo>
                  <a:lnTo>
                    <a:pt x="124914" y="260899"/>
                  </a:lnTo>
                  <a:cubicBezTo>
                    <a:pt x="55926" y="260899"/>
                    <a:pt x="0" y="204973"/>
                    <a:pt x="0" y="135984"/>
                  </a:cubicBezTo>
                  <a:lnTo>
                    <a:pt x="0" y="124914"/>
                  </a:lnTo>
                  <a:cubicBezTo>
                    <a:pt x="0" y="91785"/>
                    <a:pt x="13161" y="60013"/>
                    <a:pt x="36587" y="36587"/>
                  </a:cubicBezTo>
                  <a:cubicBezTo>
                    <a:pt x="60013" y="13161"/>
                    <a:pt x="91785" y="0"/>
                    <a:pt x="124914" y="0"/>
                  </a:cubicBezTo>
                  <a:close/>
                </a:path>
              </a:pathLst>
            </a:custGeom>
            <a:solidFill>
              <a:srgbClr val="4C62A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0" y="-123825"/>
              <a:ext cx="499220" cy="384724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9" name="Group 79"/>
          <p:cNvGrpSpPr/>
          <p:nvPr/>
        </p:nvGrpSpPr>
        <p:grpSpPr>
          <a:xfrm rot="-9721201">
            <a:off x="15071545" y="4380124"/>
            <a:ext cx="618533" cy="74747"/>
            <a:chOff x="0" y="0"/>
            <a:chExt cx="166072" cy="20069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166072" cy="20069"/>
            </a:xfrm>
            <a:custGeom>
              <a:avLst/>
              <a:gdLst/>
              <a:ahLst/>
              <a:cxnLst/>
              <a:rect l="l" t="t" r="r" b="b"/>
              <a:pathLst>
                <a:path w="166072" h="20069">
                  <a:moveTo>
                    <a:pt x="10035" y="0"/>
                  </a:moveTo>
                  <a:lnTo>
                    <a:pt x="156038" y="0"/>
                  </a:lnTo>
                  <a:cubicBezTo>
                    <a:pt x="161579" y="0"/>
                    <a:pt x="166072" y="4493"/>
                    <a:pt x="166072" y="10035"/>
                  </a:cubicBezTo>
                  <a:lnTo>
                    <a:pt x="166072" y="10035"/>
                  </a:lnTo>
                  <a:cubicBezTo>
                    <a:pt x="166072" y="12696"/>
                    <a:pt x="165015" y="15248"/>
                    <a:pt x="163133" y="17130"/>
                  </a:cubicBezTo>
                  <a:cubicBezTo>
                    <a:pt x="161251" y="19012"/>
                    <a:pt x="158699" y="20069"/>
                    <a:pt x="156038" y="20069"/>
                  </a:cubicBezTo>
                  <a:lnTo>
                    <a:pt x="10035" y="20069"/>
                  </a:lnTo>
                  <a:cubicBezTo>
                    <a:pt x="7373" y="20069"/>
                    <a:pt x="4821" y="19012"/>
                    <a:pt x="2939" y="17130"/>
                  </a:cubicBezTo>
                  <a:cubicBezTo>
                    <a:pt x="1057" y="15248"/>
                    <a:pt x="0" y="12696"/>
                    <a:pt x="0" y="10035"/>
                  </a:cubicBezTo>
                  <a:lnTo>
                    <a:pt x="0" y="10035"/>
                  </a:lnTo>
                  <a:cubicBezTo>
                    <a:pt x="0" y="7373"/>
                    <a:pt x="1057" y="4821"/>
                    <a:pt x="2939" y="2939"/>
                  </a:cubicBezTo>
                  <a:cubicBezTo>
                    <a:pt x="4821" y="1057"/>
                    <a:pt x="7373" y="0"/>
                    <a:pt x="10035" y="0"/>
                  </a:cubicBezTo>
                  <a:close/>
                </a:path>
              </a:pathLst>
            </a:custGeom>
            <a:solidFill>
              <a:srgbClr val="EAEA2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0" y="-123825"/>
              <a:ext cx="166072" cy="143894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algn="ctr">
                <a:lnSpc>
                  <a:spcPts val="4419"/>
                </a:lnSpc>
              </a:pPr>
              <a:endParaRPr/>
            </a:p>
          </p:txBody>
        </p:sp>
      </p:grpSp>
      <p:grpSp>
        <p:nvGrpSpPr>
          <p:cNvPr id="82" name="Group 82"/>
          <p:cNvGrpSpPr/>
          <p:nvPr/>
        </p:nvGrpSpPr>
        <p:grpSpPr>
          <a:xfrm rot="-9721201">
            <a:off x="14157951" y="4083632"/>
            <a:ext cx="618533" cy="74747"/>
            <a:chOff x="0" y="0"/>
            <a:chExt cx="166072" cy="20069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166072" cy="20069"/>
            </a:xfrm>
            <a:custGeom>
              <a:avLst/>
              <a:gdLst/>
              <a:ahLst/>
              <a:cxnLst/>
              <a:rect l="l" t="t" r="r" b="b"/>
              <a:pathLst>
                <a:path w="166072" h="20069">
                  <a:moveTo>
                    <a:pt x="10035" y="0"/>
                  </a:moveTo>
                  <a:lnTo>
                    <a:pt x="156038" y="0"/>
                  </a:lnTo>
                  <a:cubicBezTo>
                    <a:pt x="161579" y="0"/>
                    <a:pt x="166072" y="4493"/>
                    <a:pt x="166072" y="10035"/>
                  </a:cubicBezTo>
                  <a:lnTo>
                    <a:pt x="166072" y="10035"/>
                  </a:lnTo>
                  <a:cubicBezTo>
                    <a:pt x="166072" y="12696"/>
                    <a:pt x="165015" y="15248"/>
                    <a:pt x="163133" y="17130"/>
                  </a:cubicBezTo>
                  <a:cubicBezTo>
                    <a:pt x="161251" y="19012"/>
                    <a:pt x="158699" y="20069"/>
                    <a:pt x="156038" y="20069"/>
                  </a:cubicBezTo>
                  <a:lnTo>
                    <a:pt x="10035" y="20069"/>
                  </a:lnTo>
                  <a:cubicBezTo>
                    <a:pt x="7373" y="20069"/>
                    <a:pt x="4821" y="19012"/>
                    <a:pt x="2939" y="17130"/>
                  </a:cubicBezTo>
                  <a:cubicBezTo>
                    <a:pt x="1057" y="15248"/>
                    <a:pt x="0" y="12696"/>
                    <a:pt x="0" y="10035"/>
                  </a:cubicBezTo>
                  <a:lnTo>
                    <a:pt x="0" y="10035"/>
                  </a:lnTo>
                  <a:cubicBezTo>
                    <a:pt x="0" y="7373"/>
                    <a:pt x="1057" y="4821"/>
                    <a:pt x="2939" y="2939"/>
                  </a:cubicBezTo>
                  <a:cubicBezTo>
                    <a:pt x="4821" y="1057"/>
                    <a:pt x="7373" y="0"/>
                    <a:pt x="10035" y="0"/>
                  </a:cubicBezTo>
                  <a:close/>
                </a:path>
              </a:pathLst>
            </a:custGeom>
            <a:solidFill>
              <a:srgbClr val="EAEA2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0" y="-123825"/>
              <a:ext cx="166072" cy="143894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algn="ctr">
                <a:lnSpc>
                  <a:spcPts val="4419"/>
                </a:lnSpc>
              </a:pPr>
              <a:endParaRPr/>
            </a:p>
          </p:txBody>
        </p:sp>
      </p:grpSp>
      <p:grpSp>
        <p:nvGrpSpPr>
          <p:cNvPr id="85" name="Group 85"/>
          <p:cNvGrpSpPr/>
          <p:nvPr/>
        </p:nvGrpSpPr>
        <p:grpSpPr>
          <a:xfrm rot="-8791664">
            <a:off x="15336810" y="5889396"/>
            <a:ext cx="337670" cy="124875"/>
            <a:chOff x="0" y="0"/>
            <a:chExt cx="90662" cy="33528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90662" cy="33528"/>
            </a:xfrm>
            <a:custGeom>
              <a:avLst/>
              <a:gdLst/>
              <a:ahLst/>
              <a:cxnLst/>
              <a:rect l="l" t="t" r="r" b="b"/>
              <a:pathLst>
                <a:path w="90662" h="33528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275CE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" name="Group 88"/>
          <p:cNvGrpSpPr/>
          <p:nvPr/>
        </p:nvGrpSpPr>
        <p:grpSpPr>
          <a:xfrm rot="1095631">
            <a:off x="13591788" y="5370313"/>
            <a:ext cx="1773881" cy="543800"/>
            <a:chOff x="0" y="0"/>
            <a:chExt cx="597833" cy="183271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597833" cy="183271"/>
            </a:xfrm>
            <a:custGeom>
              <a:avLst/>
              <a:gdLst/>
              <a:ahLst/>
              <a:cxnLst/>
              <a:rect l="l" t="t" r="r" b="b"/>
              <a:pathLst>
                <a:path w="597833" h="183271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TextBox 90"/>
            <p:cNvSpPr txBox="1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lIns="66929" tIns="66929" rIns="66929" bIns="66929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91" name="Group 91"/>
          <p:cNvGrpSpPr/>
          <p:nvPr/>
        </p:nvGrpSpPr>
        <p:grpSpPr>
          <a:xfrm rot="1095631">
            <a:off x="14827564" y="5989801"/>
            <a:ext cx="199788" cy="1839411"/>
            <a:chOff x="0" y="0"/>
            <a:chExt cx="39938" cy="367705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39938" cy="367705"/>
            </a:xfrm>
            <a:custGeom>
              <a:avLst/>
              <a:gdLst/>
              <a:ahLst/>
              <a:cxnLst/>
              <a:rect l="l" t="t" r="r" b="b"/>
              <a:pathLst>
                <a:path w="39938" h="367705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TextBox 93"/>
            <p:cNvSpPr txBox="1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lIns="66929" tIns="66929" rIns="66929" bIns="66929" rtlCol="0" anchor="ctr"/>
            <a:lstStyle/>
            <a:p>
              <a:pPr marL="0" lvl="0" indent="0" algn="ctr">
                <a:lnSpc>
                  <a:spcPts val="44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4" name="Group 94"/>
          <p:cNvGrpSpPr/>
          <p:nvPr/>
        </p:nvGrpSpPr>
        <p:grpSpPr>
          <a:xfrm rot="-9704368">
            <a:off x="12947492" y="7322996"/>
            <a:ext cx="1773881" cy="543800"/>
            <a:chOff x="0" y="0"/>
            <a:chExt cx="597833" cy="183271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597833" cy="183271"/>
            </a:xfrm>
            <a:custGeom>
              <a:avLst/>
              <a:gdLst/>
              <a:ahLst/>
              <a:cxnLst/>
              <a:rect l="l" t="t" r="r" b="b"/>
              <a:pathLst>
                <a:path w="597833" h="183271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TextBox 96"/>
            <p:cNvSpPr txBox="1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lIns="66929" tIns="66929" rIns="66929" bIns="66929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97" name="Freeform 97"/>
          <p:cNvSpPr/>
          <p:nvPr/>
        </p:nvSpPr>
        <p:spPr>
          <a:xfrm rot="-10800000">
            <a:off x="15270177" y="-192360"/>
            <a:ext cx="3189273" cy="2930866"/>
          </a:xfrm>
          <a:custGeom>
            <a:avLst/>
            <a:gdLst/>
            <a:ahLst/>
            <a:cxnLst/>
            <a:rect l="l" t="t" r="r" b="b"/>
            <a:pathLst>
              <a:path w="3189273" h="2930866">
                <a:moveTo>
                  <a:pt x="0" y="0"/>
                </a:moveTo>
                <a:lnTo>
                  <a:pt x="3189273" y="0"/>
                </a:lnTo>
                <a:lnTo>
                  <a:pt x="3189273" y="2930866"/>
                </a:lnTo>
                <a:lnTo>
                  <a:pt x="0" y="2930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079" b="-201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8" name="Group 98"/>
          <p:cNvGrpSpPr/>
          <p:nvPr/>
        </p:nvGrpSpPr>
        <p:grpSpPr>
          <a:xfrm rot="-10800000">
            <a:off x="15869213" y="2315031"/>
            <a:ext cx="2027517" cy="4036347"/>
            <a:chOff x="0" y="0"/>
            <a:chExt cx="544375" cy="1083733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544375" cy="1083733"/>
            </a:xfrm>
            <a:custGeom>
              <a:avLst/>
              <a:gdLst/>
              <a:ahLst/>
              <a:cxnLst/>
              <a:rect l="l" t="t" r="r" b="b"/>
              <a:pathLst>
                <a:path w="544375" h="1083733">
                  <a:moveTo>
                    <a:pt x="152737" y="0"/>
                  </a:moveTo>
                  <a:lnTo>
                    <a:pt x="391638" y="0"/>
                  </a:lnTo>
                  <a:cubicBezTo>
                    <a:pt x="432147" y="0"/>
                    <a:pt x="470996" y="16092"/>
                    <a:pt x="499640" y="44736"/>
                  </a:cubicBezTo>
                  <a:cubicBezTo>
                    <a:pt x="528283" y="73379"/>
                    <a:pt x="544375" y="112229"/>
                    <a:pt x="544375" y="152737"/>
                  </a:cubicBezTo>
                  <a:lnTo>
                    <a:pt x="544375" y="930996"/>
                  </a:lnTo>
                  <a:cubicBezTo>
                    <a:pt x="544375" y="971505"/>
                    <a:pt x="528283" y="1010354"/>
                    <a:pt x="499640" y="1038998"/>
                  </a:cubicBezTo>
                  <a:cubicBezTo>
                    <a:pt x="470996" y="1067642"/>
                    <a:pt x="432147" y="1083733"/>
                    <a:pt x="391638" y="1083733"/>
                  </a:cubicBezTo>
                  <a:lnTo>
                    <a:pt x="152737" y="1083733"/>
                  </a:lnTo>
                  <a:cubicBezTo>
                    <a:pt x="112229" y="1083733"/>
                    <a:pt x="73379" y="1067642"/>
                    <a:pt x="44736" y="1038998"/>
                  </a:cubicBezTo>
                  <a:cubicBezTo>
                    <a:pt x="16092" y="1010354"/>
                    <a:pt x="0" y="971505"/>
                    <a:pt x="0" y="930996"/>
                  </a:cubicBezTo>
                  <a:lnTo>
                    <a:pt x="0" y="152737"/>
                  </a:lnTo>
                  <a:cubicBezTo>
                    <a:pt x="0" y="112229"/>
                    <a:pt x="16092" y="73379"/>
                    <a:pt x="44736" y="44736"/>
                  </a:cubicBezTo>
                  <a:cubicBezTo>
                    <a:pt x="73379" y="16092"/>
                    <a:pt x="112229" y="0"/>
                    <a:pt x="152737" y="0"/>
                  </a:cubicBezTo>
                  <a:close/>
                </a:path>
              </a:pathLst>
            </a:custGeom>
            <a:solidFill>
              <a:srgbClr val="F882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TextBox 100"/>
            <p:cNvSpPr txBox="1"/>
            <p:nvPr/>
          </p:nvSpPr>
          <p:spPr>
            <a:xfrm>
              <a:off x="0" y="-123825"/>
              <a:ext cx="544375" cy="1207558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algn="ctr">
                <a:lnSpc>
                  <a:spcPts val="4419"/>
                </a:lnSpc>
              </a:pPr>
              <a:endParaRPr/>
            </a:p>
          </p:txBody>
        </p:sp>
      </p:grpSp>
      <p:grpSp>
        <p:nvGrpSpPr>
          <p:cNvPr id="101" name="Group 101"/>
          <p:cNvGrpSpPr/>
          <p:nvPr/>
        </p:nvGrpSpPr>
        <p:grpSpPr>
          <a:xfrm rot="-10800000">
            <a:off x="16214919" y="4221084"/>
            <a:ext cx="1336106" cy="1308075"/>
            <a:chOff x="0" y="0"/>
            <a:chExt cx="358736" cy="351210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358736" cy="351210"/>
            </a:xfrm>
            <a:custGeom>
              <a:avLst/>
              <a:gdLst/>
              <a:ahLst/>
              <a:cxnLst/>
              <a:rect l="l" t="t" r="r" b="b"/>
              <a:pathLst>
                <a:path w="358736" h="351210">
                  <a:moveTo>
                    <a:pt x="115888" y="0"/>
                  </a:moveTo>
                  <a:lnTo>
                    <a:pt x="242848" y="0"/>
                  </a:lnTo>
                  <a:cubicBezTo>
                    <a:pt x="306851" y="0"/>
                    <a:pt x="358736" y="51885"/>
                    <a:pt x="358736" y="115888"/>
                  </a:cubicBezTo>
                  <a:lnTo>
                    <a:pt x="358736" y="235322"/>
                  </a:lnTo>
                  <a:cubicBezTo>
                    <a:pt x="358736" y="299325"/>
                    <a:pt x="306851" y="351210"/>
                    <a:pt x="242848" y="351210"/>
                  </a:cubicBezTo>
                  <a:lnTo>
                    <a:pt x="115888" y="351210"/>
                  </a:lnTo>
                  <a:cubicBezTo>
                    <a:pt x="51885" y="351210"/>
                    <a:pt x="0" y="299325"/>
                    <a:pt x="0" y="235322"/>
                  </a:cubicBezTo>
                  <a:lnTo>
                    <a:pt x="0" y="115888"/>
                  </a:lnTo>
                  <a:cubicBezTo>
                    <a:pt x="0" y="51885"/>
                    <a:pt x="51885" y="0"/>
                    <a:pt x="115888" y="0"/>
                  </a:cubicBezTo>
                  <a:close/>
                </a:path>
              </a:pathLst>
            </a:custGeom>
            <a:solidFill>
              <a:srgbClr val="F99B4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TextBox 103"/>
            <p:cNvSpPr txBox="1"/>
            <p:nvPr/>
          </p:nvSpPr>
          <p:spPr>
            <a:xfrm>
              <a:off x="0" y="-123825"/>
              <a:ext cx="358736" cy="475035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algn="ctr">
                <a:lnSpc>
                  <a:spcPts val="4419"/>
                </a:lnSpc>
              </a:pPr>
              <a:endParaRPr/>
            </a:p>
          </p:txBody>
        </p:sp>
      </p:grpSp>
      <p:grpSp>
        <p:nvGrpSpPr>
          <p:cNvPr id="104" name="Group 104"/>
          <p:cNvGrpSpPr/>
          <p:nvPr/>
        </p:nvGrpSpPr>
        <p:grpSpPr>
          <a:xfrm rot="-10800000">
            <a:off x="15953304" y="2483212"/>
            <a:ext cx="1859336" cy="971713"/>
            <a:chOff x="0" y="0"/>
            <a:chExt cx="499220" cy="260899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499220" cy="260899"/>
            </a:xfrm>
            <a:custGeom>
              <a:avLst/>
              <a:gdLst/>
              <a:ahLst/>
              <a:cxnLst/>
              <a:rect l="l" t="t" r="r" b="b"/>
              <a:pathLst>
                <a:path w="499220" h="260899">
                  <a:moveTo>
                    <a:pt x="124914" y="0"/>
                  </a:moveTo>
                  <a:lnTo>
                    <a:pt x="374305" y="0"/>
                  </a:lnTo>
                  <a:cubicBezTo>
                    <a:pt x="443294" y="0"/>
                    <a:pt x="499220" y="55926"/>
                    <a:pt x="499220" y="124914"/>
                  </a:cubicBezTo>
                  <a:lnTo>
                    <a:pt x="499220" y="135984"/>
                  </a:lnTo>
                  <a:cubicBezTo>
                    <a:pt x="499220" y="169114"/>
                    <a:pt x="486059" y="200886"/>
                    <a:pt x="462633" y="224312"/>
                  </a:cubicBezTo>
                  <a:cubicBezTo>
                    <a:pt x="439207" y="247738"/>
                    <a:pt x="407435" y="260899"/>
                    <a:pt x="374305" y="260899"/>
                  </a:cubicBezTo>
                  <a:lnTo>
                    <a:pt x="124914" y="260899"/>
                  </a:lnTo>
                  <a:cubicBezTo>
                    <a:pt x="55926" y="260899"/>
                    <a:pt x="0" y="204973"/>
                    <a:pt x="0" y="135984"/>
                  </a:cubicBezTo>
                  <a:lnTo>
                    <a:pt x="0" y="124914"/>
                  </a:lnTo>
                  <a:cubicBezTo>
                    <a:pt x="0" y="91785"/>
                    <a:pt x="13161" y="60013"/>
                    <a:pt x="36587" y="36587"/>
                  </a:cubicBezTo>
                  <a:cubicBezTo>
                    <a:pt x="60013" y="13161"/>
                    <a:pt x="91785" y="0"/>
                    <a:pt x="124914" y="0"/>
                  </a:cubicBezTo>
                  <a:close/>
                </a:path>
              </a:pathLst>
            </a:custGeom>
            <a:solidFill>
              <a:srgbClr val="F99B4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TextBox 106"/>
            <p:cNvSpPr txBox="1"/>
            <p:nvPr/>
          </p:nvSpPr>
          <p:spPr>
            <a:xfrm>
              <a:off x="0" y="-123825"/>
              <a:ext cx="499220" cy="384724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algn="ctr">
                <a:lnSpc>
                  <a:spcPts val="4419"/>
                </a:lnSpc>
              </a:pPr>
              <a:endParaRPr/>
            </a:p>
          </p:txBody>
        </p:sp>
      </p:grpSp>
      <p:grpSp>
        <p:nvGrpSpPr>
          <p:cNvPr id="107" name="Group 107"/>
          <p:cNvGrpSpPr/>
          <p:nvPr/>
        </p:nvGrpSpPr>
        <p:grpSpPr>
          <a:xfrm rot="-10800000">
            <a:off x="17053956" y="2372026"/>
            <a:ext cx="618533" cy="74747"/>
            <a:chOff x="0" y="0"/>
            <a:chExt cx="166072" cy="20069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166072" cy="20069"/>
            </a:xfrm>
            <a:custGeom>
              <a:avLst/>
              <a:gdLst/>
              <a:ahLst/>
              <a:cxnLst/>
              <a:rect l="l" t="t" r="r" b="b"/>
              <a:pathLst>
                <a:path w="166072" h="20069">
                  <a:moveTo>
                    <a:pt x="10035" y="0"/>
                  </a:moveTo>
                  <a:lnTo>
                    <a:pt x="156038" y="0"/>
                  </a:lnTo>
                  <a:cubicBezTo>
                    <a:pt x="161579" y="0"/>
                    <a:pt x="166072" y="4493"/>
                    <a:pt x="166072" y="10035"/>
                  </a:cubicBezTo>
                  <a:lnTo>
                    <a:pt x="166072" y="10035"/>
                  </a:lnTo>
                  <a:cubicBezTo>
                    <a:pt x="166072" y="12696"/>
                    <a:pt x="165015" y="15248"/>
                    <a:pt x="163133" y="17130"/>
                  </a:cubicBezTo>
                  <a:cubicBezTo>
                    <a:pt x="161251" y="19012"/>
                    <a:pt x="158699" y="20069"/>
                    <a:pt x="156038" y="20069"/>
                  </a:cubicBezTo>
                  <a:lnTo>
                    <a:pt x="10035" y="20069"/>
                  </a:lnTo>
                  <a:cubicBezTo>
                    <a:pt x="7373" y="20069"/>
                    <a:pt x="4821" y="19012"/>
                    <a:pt x="2939" y="17130"/>
                  </a:cubicBezTo>
                  <a:cubicBezTo>
                    <a:pt x="1057" y="15248"/>
                    <a:pt x="0" y="12696"/>
                    <a:pt x="0" y="10035"/>
                  </a:cubicBezTo>
                  <a:lnTo>
                    <a:pt x="0" y="10035"/>
                  </a:lnTo>
                  <a:cubicBezTo>
                    <a:pt x="0" y="7373"/>
                    <a:pt x="1057" y="4821"/>
                    <a:pt x="2939" y="2939"/>
                  </a:cubicBezTo>
                  <a:cubicBezTo>
                    <a:pt x="4821" y="1057"/>
                    <a:pt x="7373" y="0"/>
                    <a:pt x="10035" y="0"/>
                  </a:cubicBezTo>
                  <a:close/>
                </a:path>
              </a:pathLst>
            </a:custGeom>
            <a:solidFill>
              <a:srgbClr val="EAEA2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TextBox 109"/>
            <p:cNvSpPr txBox="1"/>
            <p:nvPr/>
          </p:nvSpPr>
          <p:spPr>
            <a:xfrm>
              <a:off x="0" y="-123825"/>
              <a:ext cx="166072" cy="143894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algn="ctr">
                <a:lnSpc>
                  <a:spcPts val="4419"/>
                </a:lnSpc>
              </a:pPr>
              <a:endParaRPr/>
            </a:p>
          </p:txBody>
        </p:sp>
      </p:grpSp>
      <p:grpSp>
        <p:nvGrpSpPr>
          <p:cNvPr id="110" name="Group 110"/>
          <p:cNvGrpSpPr/>
          <p:nvPr/>
        </p:nvGrpSpPr>
        <p:grpSpPr>
          <a:xfrm rot="-10800000">
            <a:off x="16093455" y="2372026"/>
            <a:ext cx="618533" cy="74747"/>
            <a:chOff x="0" y="0"/>
            <a:chExt cx="166072" cy="20069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166072" cy="20069"/>
            </a:xfrm>
            <a:custGeom>
              <a:avLst/>
              <a:gdLst/>
              <a:ahLst/>
              <a:cxnLst/>
              <a:rect l="l" t="t" r="r" b="b"/>
              <a:pathLst>
                <a:path w="166072" h="20069">
                  <a:moveTo>
                    <a:pt x="10035" y="0"/>
                  </a:moveTo>
                  <a:lnTo>
                    <a:pt x="156038" y="0"/>
                  </a:lnTo>
                  <a:cubicBezTo>
                    <a:pt x="161579" y="0"/>
                    <a:pt x="166072" y="4493"/>
                    <a:pt x="166072" y="10035"/>
                  </a:cubicBezTo>
                  <a:lnTo>
                    <a:pt x="166072" y="10035"/>
                  </a:lnTo>
                  <a:cubicBezTo>
                    <a:pt x="166072" y="12696"/>
                    <a:pt x="165015" y="15248"/>
                    <a:pt x="163133" y="17130"/>
                  </a:cubicBezTo>
                  <a:cubicBezTo>
                    <a:pt x="161251" y="19012"/>
                    <a:pt x="158699" y="20069"/>
                    <a:pt x="156038" y="20069"/>
                  </a:cubicBezTo>
                  <a:lnTo>
                    <a:pt x="10035" y="20069"/>
                  </a:lnTo>
                  <a:cubicBezTo>
                    <a:pt x="7373" y="20069"/>
                    <a:pt x="4821" y="19012"/>
                    <a:pt x="2939" y="17130"/>
                  </a:cubicBezTo>
                  <a:cubicBezTo>
                    <a:pt x="1057" y="15248"/>
                    <a:pt x="0" y="12696"/>
                    <a:pt x="0" y="10035"/>
                  </a:cubicBezTo>
                  <a:lnTo>
                    <a:pt x="0" y="10035"/>
                  </a:lnTo>
                  <a:cubicBezTo>
                    <a:pt x="0" y="7373"/>
                    <a:pt x="1057" y="4821"/>
                    <a:pt x="2939" y="2939"/>
                  </a:cubicBezTo>
                  <a:cubicBezTo>
                    <a:pt x="4821" y="1057"/>
                    <a:pt x="7373" y="0"/>
                    <a:pt x="10035" y="0"/>
                  </a:cubicBezTo>
                  <a:close/>
                </a:path>
              </a:pathLst>
            </a:custGeom>
            <a:solidFill>
              <a:srgbClr val="EAEA2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TextBox 112"/>
            <p:cNvSpPr txBox="1"/>
            <p:nvPr/>
          </p:nvSpPr>
          <p:spPr>
            <a:xfrm>
              <a:off x="0" y="-123825"/>
              <a:ext cx="166072" cy="143894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algn="ctr">
                <a:lnSpc>
                  <a:spcPts val="4419"/>
                </a:lnSpc>
              </a:pPr>
              <a:endParaRPr/>
            </a:p>
          </p:txBody>
        </p:sp>
      </p:grpSp>
      <p:grpSp>
        <p:nvGrpSpPr>
          <p:cNvPr id="113" name="Group 113"/>
          <p:cNvGrpSpPr/>
          <p:nvPr/>
        </p:nvGrpSpPr>
        <p:grpSpPr>
          <a:xfrm rot="-9870462">
            <a:off x="17786750" y="3767834"/>
            <a:ext cx="337670" cy="124875"/>
            <a:chOff x="0" y="0"/>
            <a:chExt cx="90662" cy="33528"/>
          </a:xfrm>
        </p:grpSpPr>
        <p:sp>
          <p:nvSpPr>
            <p:cNvPr id="114" name="Freeform 114"/>
            <p:cNvSpPr/>
            <p:nvPr/>
          </p:nvSpPr>
          <p:spPr>
            <a:xfrm>
              <a:off x="0" y="0"/>
              <a:ext cx="90662" cy="33528"/>
            </a:xfrm>
            <a:custGeom>
              <a:avLst/>
              <a:gdLst/>
              <a:ahLst/>
              <a:cxnLst/>
              <a:rect l="l" t="t" r="r" b="b"/>
              <a:pathLst>
                <a:path w="90662" h="33528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CC5E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TextBox 115"/>
            <p:cNvSpPr txBox="1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algn="ctr">
                <a:lnSpc>
                  <a:spcPts val="4419"/>
                </a:lnSpc>
              </a:pPr>
              <a:endParaRPr/>
            </a:p>
          </p:txBody>
        </p:sp>
      </p:grpSp>
      <p:grpSp>
        <p:nvGrpSpPr>
          <p:cNvPr id="116" name="Group 116"/>
          <p:cNvGrpSpPr/>
          <p:nvPr/>
        </p:nvGrpSpPr>
        <p:grpSpPr>
          <a:xfrm rot="9883450">
            <a:off x="15605149" y="3767282"/>
            <a:ext cx="337670" cy="124875"/>
            <a:chOff x="0" y="0"/>
            <a:chExt cx="90662" cy="33528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90662" cy="33528"/>
            </a:xfrm>
            <a:custGeom>
              <a:avLst/>
              <a:gdLst/>
              <a:ahLst/>
              <a:cxnLst/>
              <a:rect l="l" t="t" r="r" b="b"/>
              <a:pathLst>
                <a:path w="90662" h="33528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CC5E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TextBox 118"/>
            <p:cNvSpPr txBox="1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algn="ctr">
                <a:lnSpc>
                  <a:spcPts val="4419"/>
                </a:lnSpc>
              </a:pPr>
              <a:endParaRPr/>
            </a:p>
          </p:txBody>
        </p:sp>
      </p:grpSp>
      <p:grpSp>
        <p:nvGrpSpPr>
          <p:cNvPr id="119" name="Group 119"/>
          <p:cNvGrpSpPr/>
          <p:nvPr/>
        </p:nvGrpSpPr>
        <p:grpSpPr>
          <a:xfrm>
            <a:off x="16001554" y="3572440"/>
            <a:ext cx="1773881" cy="543800"/>
            <a:chOff x="0" y="0"/>
            <a:chExt cx="597833" cy="183271"/>
          </a:xfrm>
        </p:grpSpPr>
        <p:sp>
          <p:nvSpPr>
            <p:cNvPr id="120" name="Freeform 120"/>
            <p:cNvSpPr/>
            <p:nvPr/>
          </p:nvSpPr>
          <p:spPr>
            <a:xfrm>
              <a:off x="0" y="0"/>
              <a:ext cx="597833" cy="183271"/>
            </a:xfrm>
            <a:custGeom>
              <a:avLst/>
              <a:gdLst/>
              <a:ahLst/>
              <a:cxnLst/>
              <a:rect l="l" t="t" r="r" b="b"/>
              <a:pathLst>
                <a:path w="597833" h="183271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893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TextBox 121"/>
            <p:cNvSpPr txBox="1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lIns="66929" tIns="66929" rIns="66929" bIns="66929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22" name="Group 122"/>
          <p:cNvGrpSpPr/>
          <p:nvPr/>
        </p:nvGrpSpPr>
        <p:grpSpPr>
          <a:xfrm>
            <a:off x="15975165" y="3987506"/>
            <a:ext cx="199788" cy="1839411"/>
            <a:chOff x="0" y="0"/>
            <a:chExt cx="39938" cy="367705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39938" cy="367705"/>
            </a:xfrm>
            <a:custGeom>
              <a:avLst/>
              <a:gdLst/>
              <a:ahLst/>
              <a:cxnLst/>
              <a:rect l="l" t="t" r="r" b="b"/>
              <a:pathLst>
                <a:path w="39938" h="367705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893F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TextBox 124"/>
            <p:cNvSpPr txBox="1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lIns="66929" tIns="66929" rIns="66929" bIns="66929" rtlCol="0" anchor="ctr"/>
            <a:lstStyle/>
            <a:p>
              <a:pPr marL="0" lvl="0" indent="0" algn="ctr">
                <a:lnSpc>
                  <a:spcPts val="44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5" name="Group 125"/>
          <p:cNvGrpSpPr/>
          <p:nvPr/>
        </p:nvGrpSpPr>
        <p:grpSpPr>
          <a:xfrm>
            <a:off x="17611824" y="3987506"/>
            <a:ext cx="199788" cy="1839411"/>
            <a:chOff x="0" y="0"/>
            <a:chExt cx="39938" cy="367705"/>
          </a:xfrm>
        </p:grpSpPr>
        <p:sp>
          <p:nvSpPr>
            <p:cNvPr id="126" name="Freeform 126"/>
            <p:cNvSpPr/>
            <p:nvPr/>
          </p:nvSpPr>
          <p:spPr>
            <a:xfrm>
              <a:off x="0" y="0"/>
              <a:ext cx="39938" cy="367705"/>
            </a:xfrm>
            <a:custGeom>
              <a:avLst/>
              <a:gdLst/>
              <a:ahLst/>
              <a:cxnLst/>
              <a:rect l="l" t="t" r="r" b="b"/>
              <a:pathLst>
                <a:path w="39938" h="367705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893F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TextBox 127"/>
            <p:cNvSpPr txBox="1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lIns="66929" tIns="66929" rIns="66929" bIns="66929" rtlCol="0" anchor="ctr"/>
            <a:lstStyle/>
            <a:p>
              <a:pPr marL="0" lvl="0" indent="0" algn="ctr">
                <a:lnSpc>
                  <a:spcPts val="44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8" name="Group 128"/>
          <p:cNvGrpSpPr/>
          <p:nvPr/>
        </p:nvGrpSpPr>
        <p:grpSpPr>
          <a:xfrm rot="-10800000">
            <a:off x="16001554" y="5628671"/>
            <a:ext cx="1773881" cy="543800"/>
            <a:chOff x="0" y="0"/>
            <a:chExt cx="597833" cy="183271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597833" cy="183271"/>
            </a:xfrm>
            <a:custGeom>
              <a:avLst/>
              <a:gdLst/>
              <a:ahLst/>
              <a:cxnLst/>
              <a:rect l="l" t="t" r="r" b="b"/>
              <a:pathLst>
                <a:path w="597833" h="183271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893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TextBox 130"/>
            <p:cNvSpPr txBox="1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lIns="66929" tIns="66929" rIns="66929" bIns="66929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132" name="TextBox 132"/>
          <p:cNvSpPr txBox="1"/>
          <p:nvPr/>
        </p:nvSpPr>
        <p:spPr>
          <a:xfrm>
            <a:off x="231398" y="669768"/>
            <a:ext cx="9231335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600" b="1" spc="72" dirty="0">
                <a:solidFill>
                  <a:srgbClr val="F882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TEMPORAL FACTORS: DAY OF WEEK</a:t>
            </a:r>
          </a:p>
        </p:txBody>
      </p:sp>
      <p:pic>
        <p:nvPicPr>
          <p:cNvPr id="134" name="Picture 133" descr="A graph of a graph showing the price of the week&#10;&#10;AI-generated content may be incorrect.">
            <a:extLst>
              <a:ext uri="{FF2B5EF4-FFF2-40B4-BE49-F238E27FC236}">
                <a16:creationId xmlns:a16="http://schemas.microsoft.com/office/drawing/2014/main" id="{B6BFCA98-E897-1BEA-0FAA-B8967524F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00300"/>
            <a:ext cx="12641490" cy="72434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AD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AF226A-2AD1-A622-FB2E-CE2E5D98C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CB4BCC5-D7F6-F998-39AC-7A1F8B84CA2F}"/>
              </a:ext>
            </a:extLst>
          </p:cNvPr>
          <p:cNvGrpSpPr/>
          <p:nvPr/>
        </p:nvGrpSpPr>
        <p:grpSpPr>
          <a:xfrm rot="-5400000">
            <a:off x="477817" y="-1482819"/>
            <a:ext cx="11215802" cy="13162036"/>
            <a:chOff x="0" y="0"/>
            <a:chExt cx="2953956" cy="346654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CABA047-A911-BB9B-A22E-B2148B487A31}"/>
                </a:ext>
              </a:extLst>
            </p:cNvPr>
            <p:cNvSpPr/>
            <p:nvPr/>
          </p:nvSpPr>
          <p:spPr>
            <a:xfrm>
              <a:off x="0" y="0"/>
              <a:ext cx="2953956" cy="3466544"/>
            </a:xfrm>
            <a:custGeom>
              <a:avLst/>
              <a:gdLst/>
              <a:ahLst/>
              <a:cxnLst/>
              <a:rect l="l" t="t" r="r" b="b"/>
              <a:pathLst>
                <a:path w="2953956" h="3466544">
                  <a:moveTo>
                    <a:pt x="0" y="0"/>
                  </a:moveTo>
                  <a:lnTo>
                    <a:pt x="2953956" y="0"/>
                  </a:lnTo>
                  <a:lnTo>
                    <a:pt x="2953956" y="3466544"/>
                  </a:lnTo>
                  <a:lnTo>
                    <a:pt x="0" y="3466544"/>
                  </a:lnTo>
                  <a:close/>
                </a:path>
              </a:pathLst>
            </a:custGeom>
            <a:solidFill>
              <a:srgbClr val="0B154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E27F459-3020-E805-579F-788D648764BD}"/>
                </a:ext>
              </a:extLst>
            </p:cNvPr>
            <p:cNvSpPr txBox="1"/>
            <p:nvPr/>
          </p:nvSpPr>
          <p:spPr>
            <a:xfrm>
              <a:off x="0" y="-123825"/>
              <a:ext cx="2953956" cy="3590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F75450-5405-C1B1-9AAB-8A4205DC06ED}"/>
              </a:ext>
            </a:extLst>
          </p:cNvPr>
          <p:cNvGrpSpPr/>
          <p:nvPr/>
        </p:nvGrpSpPr>
        <p:grpSpPr>
          <a:xfrm rot="-5400000">
            <a:off x="12195663" y="5061438"/>
            <a:ext cx="12020550" cy="164123"/>
            <a:chOff x="0" y="0"/>
            <a:chExt cx="3165906" cy="4322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51DCD19-832B-D022-548C-F2828B4C9130}"/>
                </a:ext>
              </a:extLst>
            </p:cNvPr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0598D3A-0271-A270-C417-9BB61C51349F}"/>
                </a:ext>
              </a:extLst>
            </p:cNvPr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2E2676C-2FEE-5A18-A903-919059CDF344}"/>
              </a:ext>
            </a:extLst>
          </p:cNvPr>
          <p:cNvGrpSpPr/>
          <p:nvPr/>
        </p:nvGrpSpPr>
        <p:grpSpPr>
          <a:xfrm rot="-5400000">
            <a:off x="8130893" y="3223621"/>
            <a:ext cx="13664400" cy="3839757"/>
            <a:chOff x="0" y="0"/>
            <a:chExt cx="18219200" cy="5119676"/>
          </a:xfrm>
        </p:grpSpPr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9C7ED806-241A-6A22-CFBF-F48F76357D91}"/>
                </a:ext>
              </a:extLst>
            </p:cNvPr>
            <p:cNvGrpSpPr/>
            <p:nvPr/>
          </p:nvGrpSpPr>
          <p:grpSpPr>
            <a:xfrm>
              <a:off x="1095900" y="0"/>
              <a:ext cx="16027400" cy="153324"/>
              <a:chOff x="0" y="0"/>
              <a:chExt cx="3165906" cy="30286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5CAB4629-C9DC-356C-A986-0A47F74D5C62}"/>
                  </a:ext>
                </a:extLst>
              </p:cNvPr>
              <p:cNvSpPr/>
              <p:nvPr/>
            </p:nvSpPr>
            <p:spPr>
              <a:xfrm>
                <a:off x="0" y="0"/>
                <a:ext cx="3165906" cy="3028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3028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30286"/>
                    </a:lnTo>
                    <a:lnTo>
                      <a:pt x="0" y="3028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2B956604-73F7-013D-57E4-3C23F8992CBE}"/>
                  </a:ext>
                </a:extLst>
              </p:cNvPr>
              <p:cNvSpPr txBox="1"/>
              <p:nvPr/>
            </p:nvSpPr>
            <p:spPr>
              <a:xfrm>
                <a:off x="0" y="-123825"/>
                <a:ext cx="3165906" cy="154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44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A9F36969-F0B2-BB44-6A03-89D4E94E1DFB}"/>
                </a:ext>
              </a:extLst>
            </p:cNvPr>
            <p:cNvGrpSpPr/>
            <p:nvPr/>
          </p:nvGrpSpPr>
          <p:grpSpPr>
            <a:xfrm>
              <a:off x="0" y="1702261"/>
              <a:ext cx="2788000" cy="65633"/>
              <a:chOff x="0" y="0"/>
              <a:chExt cx="547795" cy="12896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64D694B5-E803-AA87-69C8-94B9F8C19E6D}"/>
                  </a:ext>
                </a:extLst>
              </p:cNvPr>
              <p:cNvSpPr/>
              <p:nvPr/>
            </p:nvSpPr>
            <p:spPr>
              <a:xfrm>
                <a:off x="0" y="0"/>
                <a:ext cx="547795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289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2896"/>
                    </a:lnTo>
                    <a:lnTo>
                      <a:pt x="0" y="128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50029E42-F45F-D559-AE3A-7CA6ED928983}"/>
                  </a:ext>
                </a:extLst>
              </p:cNvPr>
              <p:cNvSpPr txBox="1"/>
              <p:nvPr/>
            </p:nvSpPr>
            <p:spPr>
              <a:xfrm>
                <a:off x="0" y="-123825"/>
                <a:ext cx="547795" cy="136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44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2D6CAD79-8FB1-3D59-A21D-D056B2C037A6}"/>
                </a:ext>
              </a:extLst>
            </p:cNvPr>
            <p:cNvGrpSpPr/>
            <p:nvPr/>
          </p:nvGrpSpPr>
          <p:grpSpPr>
            <a:xfrm>
              <a:off x="11570400" y="1702261"/>
              <a:ext cx="2788000" cy="65633"/>
              <a:chOff x="0" y="0"/>
              <a:chExt cx="547795" cy="12896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2F20587A-D1A5-65AC-6787-6C6D40589253}"/>
                  </a:ext>
                </a:extLst>
              </p:cNvPr>
              <p:cNvSpPr/>
              <p:nvPr/>
            </p:nvSpPr>
            <p:spPr>
              <a:xfrm>
                <a:off x="0" y="0"/>
                <a:ext cx="547795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289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2896"/>
                    </a:lnTo>
                    <a:lnTo>
                      <a:pt x="0" y="128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138F365B-E3D1-9360-1A4F-0A21015E0083}"/>
                  </a:ext>
                </a:extLst>
              </p:cNvPr>
              <p:cNvSpPr txBox="1"/>
              <p:nvPr/>
            </p:nvSpPr>
            <p:spPr>
              <a:xfrm>
                <a:off x="0" y="-123825"/>
                <a:ext cx="547795" cy="136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44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207DD0F1-1661-5728-0879-3FEAF42AF8E8}"/>
                </a:ext>
              </a:extLst>
            </p:cNvPr>
            <p:cNvGrpSpPr/>
            <p:nvPr/>
          </p:nvGrpSpPr>
          <p:grpSpPr>
            <a:xfrm>
              <a:off x="3860800" y="1702261"/>
              <a:ext cx="2788000" cy="65633"/>
              <a:chOff x="0" y="0"/>
              <a:chExt cx="547795" cy="12896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2EEAFE5A-E747-FA77-7654-0BF46EEF8A65}"/>
                  </a:ext>
                </a:extLst>
              </p:cNvPr>
              <p:cNvSpPr/>
              <p:nvPr/>
            </p:nvSpPr>
            <p:spPr>
              <a:xfrm>
                <a:off x="0" y="0"/>
                <a:ext cx="547795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289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2896"/>
                    </a:lnTo>
                    <a:lnTo>
                      <a:pt x="0" y="128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02981E97-E7A8-C948-9036-C74D871F22F6}"/>
                  </a:ext>
                </a:extLst>
              </p:cNvPr>
              <p:cNvSpPr txBox="1"/>
              <p:nvPr/>
            </p:nvSpPr>
            <p:spPr>
              <a:xfrm>
                <a:off x="0" y="-123825"/>
                <a:ext cx="547795" cy="136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44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2C4833FD-ED23-BFD8-96AC-D713C34023C4}"/>
                </a:ext>
              </a:extLst>
            </p:cNvPr>
            <p:cNvGrpSpPr/>
            <p:nvPr/>
          </p:nvGrpSpPr>
          <p:grpSpPr>
            <a:xfrm>
              <a:off x="15431200" y="1702261"/>
              <a:ext cx="2788000" cy="65633"/>
              <a:chOff x="0" y="0"/>
              <a:chExt cx="547795" cy="12896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C83F92E8-4D2A-6573-812B-97D77FB1B057}"/>
                  </a:ext>
                </a:extLst>
              </p:cNvPr>
              <p:cNvSpPr/>
              <p:nvPr/>
            </p:nvSpPr>
            <p:spPr>
              <a:xfrm>
                <a:off x="0" y="0"/>
                <a:ext cx="547795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289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2896"/>
                    </a:lnTo>
                    <a:lnTo>
                      <a:pt x="0" y="128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E0849410-49C5-B723-6EC7-AAFC605852F9}"/>
                  </a:ext>
                </a:extLst>
              </p:cNvPr>
              <p:cNvSpPr txBox="1"/>
              <p:nvPr/>
            </p:nvSpPr>
            <p:spPr>
              <a:xfrm>
                <a:off x="0" y="-123825"/>
                <a:ext cx="547795" cy="136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44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A40F8423-3D73-AB47-347F-68CAC2CE52A9}"/>
                </a:ext>
              </a:extLst>
            </p:cNvPr>
            <p:cNvGrpSpPr/>
            <p:nvPr/>
          </p:nvGrpSpPr>
          <p:grpSpPr>
            <a:xfrm>
              <a:off x="7715600" y="1702261"/>
              <a:ext cx="2788000" cy="65633"/>
              <a:chOff x="0" y="0"/>
              <a:chExt cx="547795" cy="12896"/>
            </a:xfrm>
          </p:grpSpPr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4DCCABBA-3D49-83A0-6D0A-098C9BF9252B}"/>
                  </a:ext>
                </a:extLst>
              </p:cNvPr>
              <p:cNvSpPr/>
              <p:nvPr/>
            </p:nvSpPr>
            <p:spPr>
              <a:xfrm>
                <a:off x="0" y="0"/>
                <a:ext cx="547795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289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2896"/>
                    </a:lnTo>
                    <a:lnTo>
                      <a:pt x="0" y="128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TextBox 26">
                <a:extLst>
                  <a:ext uri="{FF2B5EF4-FFF2-40B4-BE49-F238E27FC236}">
                    <a16:creationId xmlns:a16="http://schemas.microsoft.com/office/drawing/2014/main" id="{6D802EAF-EA7E-AAA2-9831-D7779A179B4A}"/>
                  </a:ext>
                </a:extLst>
              </p:cNvPr>
              <p:cNvSpPr txBox="1"/>
              <p:nvPr/>
            </p:nvSpPr>
            <p:spPr>
              <a:xfrm>
                <a:off x="0" y="-123825"/>
                <a:ext cx="547795" cy="136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44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021C593E-90CF-A687-880E-10252CD0465F}"/>
                </a:ext>
              </a:extLst>
            </p:cNvPr>
            <p:cNvGrpSpPr/>
            <p:nvPr/>
          </p:nvGrpSpPr>
          <p:grpSpPr>
            <a:xfrm>
              <a:off x="0" y="5054043"/>
              <a:ext cx="2788000" cy="65633"/>
              <a:chOff x="0" y="0"/>
              <a:chExt cx="547795" cy="12896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4F1E6029-3FDA-B8A6-0513-C4FEC5E45974}"/>
                  </a:ext>
                </a:extLst>
              </p:cNvPr>
              <p:cNvSpPr/>
              <p:nvPr/>
            </p:nvSpPr>
            <p:spPr>
              <a:xfrm>
                <a:off x="0" y="0"/>
                <a:ext cx="547795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289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2896"/>
                    </a:lnTo>
                    <a:lnTo>
                      <a:pt x="0" y="128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75DA5DEF-6676-DAD2-A9AE-8810F19A8C50}"/>
                  </a:ext>
                </a:extLst>
              </p:cNvPr>
              <p:cNvSpPr txBox="1"/>
              <p:nvPr/>
            </p:nvSpPr>
            <p:spPr>
              <a:xfrm>
                <a:off x="0" y="-123825"/>
                <a:ext cx="547795" cy="136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44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30">
              <a:extLst>
                <a:ext uri="{FF2B5EF4-FFF2-40B4-BE49-F238E27FC236}">
                  <a16:creationId xmlns:a16="http://schemas.microsoft.com/office/drawing/2014/main" id="{898A1FF6-50CC-6F27-3AA5-2248B7915E39}"/>
                </a:ext>
              </a:extLst>
            </p:cNvPr>
            <p:cNvGrpSpPr/>
            <p:nvPr/>
          </p:nvGrpSpPr>
          <p:grpSpPr>
            <a:xfrm>
              <a:off x="11570400" y="5054043"/>
              <a:ext cx="2788000" cy="65633"/>
              <a:chOff x="0" y="0"/>
              <a:chExt cx="547795" cy="12896"/>
            </a:xfrm>
          </p:grpSpPr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B3771EBF-0A14-973A-EADB-72E56CC0E5F8}"/>
                  </a:ext>
                </a:extLst>
              </p:cNvPr>
              <p:cNvSpPr/>
              <p:nvPr/>
            </p:nvSpPr>
            <p:spPr>
              <a:xfrm>
                <a:off x="0" y="0"/>
                <a:ext cx="547795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289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2896"/>
                    </a:lnTo>
                    <a:lnTo>
                      <a:pt x="0" y="128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TextBox 32">
                <a:extLst>
                  <a:ext uri="{FF2B5EF4-FFF2-40B4-BE49-F238E27FC236}">
                    <a16:creationId xmlns:a16="http://schemas.microsoft.com/office/drawing/2014/main" id="{1C639DE7-3A15-42EC-2704-FA484493E525}"/>
                  </a:ext>
                </a:extLst>
              </p:cNvPr>
              <p:cNvSpPr txBox="1"/>
              <p:nvPr/>
            </p:nvSpPr>
            <p:spPr>
              <a:xfrm>
                <a:off x="0" y="-123825"/>
                <a:ext cx="547795" cy="136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44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3" name="Group 33">
              <a:extLst>
                <a:ext uri="{FF2B5EF4-FFF2-40B4-BE49-F238E27FC236}">
                  <a16:creationId xmlns:a16="http://schemas.microsoft.com/office/drawing/2014/main" id="{779B43DB-5C8E-EB64-61FC-CEC4CA7F6915}"/>
                </a:ext>
              </a:extLst>
            </p:cNvPr>
            <p:cNvGrpSpPr/>
            <p:nvPr/>
          </p:nvGrpSpPr>
          <p:grpSpPr>
            <a:xfrm>
              <a:off x="3860800" y="5054043"/>
              <a:ext cx="2788000" cy="65633"/>
              <a:chOff x="0" y="0"/>
              <a:chExt cx="547795" cy="12896"/>
            </a:xfrm>
          </p:grpSpPr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B7AF4352-3428-CC70-062B-E6ED9B4D8780}"/>
                  </a:ext>
                </a:extLst>
              </p:cNvPr>
              <p:cNvSpPr/>
              <p:nvPr/>
            </p:nvSpPr>
            <p:spPr>
              <a:xfrm>
                <a:off x="0" y="0"/>
                <a:ext cx="547795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289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2896"/>
                    </a:lnTo>
                    <a:lnTo>
                      <a:pt x="0" y="128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" name="TextBox 35">
                <a:extLst>
                  <a:ext uri="{FF2B5EF4-FFF2-40B4-BE49-F238E27FC236}">
                    <a16:creationId xmlns:a16="http://schemas.microsoft.com/office/drawing/2014/main" id="{8C43194E-E281-3297-5068-1C35B53D09EA}"/>
                  </a:ext>
                </a:extLst>
              </p:cNvPr>
              <p:cNvSpPr txBox="1"/>
              <p:nvPr/>
            </p:nvSpPr>
            <p:spPr>
              <a:xfrm>
                <a:off x="0" y="-123825"/>
                <a:ext cx="547795" cy="136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44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6" name="Group 36">
              <a:extLst>
                <a:ext uri="{FF2B5EF4-FFF2-40B4-BE49-F238E27FC236}">
                  <a16:creationId xmlns:a16="http://schemas.microsoft.com/office/drawing/2014/main" id="{4805C4AB-0310-29F8-B4BC-2F198F28AA00}"/>
                </a:ext>
              </a:extLst>
            </p:cNvPr>
            <p:cNvGrpSpPr/>
            <p:nvPr/>
          </p:nvGrpSpPr>
          <p:grpSpPr>
            <a:xfrm>
              <a:off x="15431200" y="5054043"/>
              <a:ext cx="2788000" cy="65633"/>
              <a:chOff x="0" y="0"/>
              <a:chExt cx="547795" cy="12896"/>
            </a:xfrm>
          </p:grpSpPr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87639D24-06EB-1D01-3741-9DF189331F08}"/>
                  </a:ext>
                </a:extLst>
              </p:cNvPr>
              <p:cNvSpPr/>
              <p:nvPr/>
            </p:nvSpPr>
            <p:spPr>
              <a:xfrm>
                <a:off x="0" y="0"/>
                <a:ext cx="547795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289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2896"/>
                    </a:lnTo>
                    <a:lnTo>
                      <a:pt x="0" y="128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EBDB46BD-F274-43B1-C9EB-49B3096D7FEB}"/>
                  </a:ext>
                </a:extLst>
              </p:cNvPr>
              <p:cNvSpPr txBox="1"/>
              <p:nvPr/>
            </p:nvSpPr>
            <p:spPr>
              <a:xfrm>
                <a:off x="0" y="-123825"/>
                <a:ext cx="547795" cy="136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44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9" name="Group 39">
              <a:extLst>
                <a:ext uri="{FF2B5EF4-FFF2-40B4-BE49-F238E27FC236}">
                  <a16:creationId xmlns:a16="http://schemas.microsoft.com/office/drawing/2014/main" id="{13742C0A-56E1-850D-9B42-B9ACEB806F0A}"/>
                </a:ext>
              </a:extLst>
            </p:cNvPr>
            <p:cNvGrpSpPr/>
            <p:nvPr/>
          </p:nvGrpSpPr>
          <p:grpSpPr>
            <a:xfrm>
              <a:off x="7715600" y="5054043"/>
              <a:ext cx="2788000" cy="65633"/>
              <a:chOff x="0" y="0"/>
              <a:chExt cx="547795" cy="12896"/>
            </a:xfrm>
          </p:grpSpPr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15652DFB-4808-E00A-D002-DBE53E9EAED0}"/>
                  </a:ext>
                </a:extLst>
              </p:cNvPr>
              <p:cNvSpPr/>
              <p:nvPr/>
            </p:nvSpPr>
            <p:spPr>
              <a:xfrm>
                <a:off x="0" y="0"/>
                <a:ext cx="547795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289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2896"/>
                    </a:lnTo>
                    <a:lnTo>
                      <a:pt x="0" y="128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1" name="TextBox 41">
                <a:extLst>
                  <a:ext uri="{FF2B5EF4-FFF2-40B4-BE49-F238E27FC236}">
                    <a16:creationId xmlns:a16="http://schemas.microsoft.com/office/drawing/2014/main" id="{5D4CB4F2-8B06-E373-0548-1E08DF98AF0F}"/>
                  </a:ext>
                </a:extLst>
              </p:cNvPr>
              <p:cNvSpPr txBox="1"/>
              <p:nvPr/>
            </p:nvSpPr>
            <p:spPr>
              <a:xfrm>
                <a:off x="0" y="-123825"/>
                <a:ext cx="547795" cy="136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44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42" name="Group 42">
              <a:extLst>
                <a:ext uri="{FF2B5EF4-FFF2-40B4-BE49-F238E27FC236}">
                  <a16:creationId xmlns:a16="http://schemas.microsoft.com/office/drawing/2014/main" id="{310CE8F1-D20D-45F1-9292-5C5505490546}"/>
                </a:ext>
              </a:extLst>
            </p:cNvPr>
            <p:cNvGrpSpPr/>
            <p:nvPr/>
          </p:nvGrpSpPr>
          <p:grpSpPr>
            <a:xfrm>
              <a:off x="1095900" y="3316831"/>
              <a:ext cx="16027400" cy="153324"/>
              <a:chOff x="0" y="0"/>
              <a:chExt cx="3165906" cy="30286"/>
            </a:xfrm>
          </p:grpSpPr>
          <p:sp>
            <p:nvSpPr>
              <p:cNvPr id="43" name="Freeform 43">
                <a:extLst>
                  <a:ext uri="{FF2B5EF4-FFF2-40B4-BE49-F238E27FC236}">
                    <a16:creationId xmlns:a16="http://schemas.microsoft.com/office/drawing/2014/main" id="{322E9C8E-1342-B76C-8263-49C400FD95B9}"/>
                  </a:ext>
                </a:extLst>
              </p:cNvPr>
              <p:cNvSpPr/>
              <p:nvPr/>
            </p:nvSpPr>
            <p:spPr>
              <a:xfrm>
                <a:off x="0" y="0"/>
                <a:ext cx="3165906" cy="3028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3028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30286"/>
                    </a:lnTo>
                    <a:lnTo>
                      <a:pt x="0" y="3028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" name="TextBox 44">
                <a:extLst>
                  <a:ext uri="{FF2B5EF4-FFF2-40B4-BE49-F238E27FC236}">
                    <a16:creationId xmlns:a16="http://schemas.microsoft.com/office/drawing/2014/main" id="{6ED61001-8DE6-DF23-094F-0A3A97DA7D07}"/>
                  </a:ext>
                </a:extLst>
              </p:cNvPr>
              <p:cNvSpPr txBox="1"/>
              <p:nvPr/>
            </p:nvSpPr>
            <p:spPr>
              <a:xfrm>
                <a:off x="0" y="-123825"/>
                <a:ext cx="3165906" cy="154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44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5" name="Group 45">
            <a:extLst>
              <a:ext uri="{FF2B5EF4-FFF2-40B4-BE49-F238E27FC236}">
                <a16:creationId xmlns:a16="http://schemas.microsoft.com/office/drawing/2014/main" id="{0B6D4621-2AB3-9879-5C4D-99EE61255ADE}"/>
              </a:ext>
            </a:extLst>
          </p:cNvPr>
          <p:cNvGrpSpPr/>
          <p:nvPr/>
        </p:nvGrpSpPr>
        <p:grpSpPr>
          <a:xfrm>
            <a:off x="15789949" y="2738506"/>
            <a:ext cx="194368" cy="692073"/>
            <a:chOff x="0" y="0"/>
            <a:chExt cx="39938" cy="142206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EB82087F-C61D-704F-2407-313AF4BA4E5F}"/>
                </a:ext>
              </a:extLst>
            </p:cNvPr>
            <p:cNvSpPr/>
            <p:nvPr/>
          </p:nvSpPr>
          <p:spPr>
            <a:xfrm>
              <a:off x="0" y="0"/>
              <a:ext cx="39938" cy="142206"/>
            </a:xfrm>
            <a:custGeom>
              <a:avLst/>
              <a:gdLst/>
              <a:ahLst/>
              <a:cxnLst/>
              <a:rect l="l" t="t" r="r" b="b"/>
              <a:pathLst>
                <a:path w="39938" h="142206">
                  <a:moveTo>
                    <a:pt x="0" y="0"/>
                  </a:moveTo>
                  <a:lnTo>
                    <a:pt x="39938" y="0"/>
                  </a:lnTo>
                  <a:lnTo>
                    <a:pt x="39938" y="142206"/>
                  </a:lnTo>
                  <a:lnTo>
                    <a:pt x="0" y="142206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6535799D-3230-D796-B31A-0466BBC76B2F}"/>
                </a:ext>
              </a:extLst>
            </p:cNvPr>
            <p:cNvSpPr txBox="1"/>
            <p:nvPr/>
          </p:nvSpPr>
          <p:spPr>
            <a:xfrm>
              <a:off x="0" y="-123825"/>
              <a:ext cx="39938" cy="266031"/>
            </a:xfrm>
            <a:prstGeom prst="rect">
              <a:avLst/>
            </a:prstGeom>
          </p:spPr>
          <p:txBody>
            <a:bodyPr lIns="65114" tIns="65114" rIns="65114" bIns="65114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00FBECEC-91FE-7D78-2A3E-5617C1FAB704}"/>
              </a:ext>
            </a:extLst>
          </p:cNvPr>
          <p:cNvGrpSpPr/>
          <p:nvPr/>
        </p:nvGrpSpPr>
        <p:grpSpPr>
          <a:xfrm>
            <a:off x="17792673" y="2738506"/>
            <a:ext cx="194368" cy="692073"/>
            <a:chOff x="0" y="0"/>
            <a:chExt cx="39938" cy="142206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9DBB5119-E5D9-5389-3A1E-283171B5A151}"/>
                </a:ext>
              </a:extLst>
            </p:cNvPr>
            <p:cNvSpPr/>
            <p:nvPr/>
          </p:nvSpPr>
          <p:spPr>
            <a:xfrm>
              <a:off x="0" y="0"/>
              <a:ext cx="39938" cy="142206"/>
            </a:xfrm>
            <a:custGeom>
              <a:avLst/>
              <a:gdLst/>
              <a:ahLst/>
              <a:cxnLst/>
              <a:rect l="l" t="t" r="r" b="b"/>
              <a:pathLst>
                <a:path w="39938" h="142206">
                  <a:moveTo>
                    <a:pt x="0" y="0"/>
                  </a:moveTo>
                  <a:lnTo>
                    <a:pt x="39938" y="0"/>
                  </a:lnTo>
                  <a:lnTo>
                    <a:pt x="39938" y="142206"/>
                  </a:lnTo>
                  <a:lnTo>
                    <a:pt x="0" y="142206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CAC66092-4AAD-3692-B66D-54671E305D9E}"/>
                </a:ext>
              </a:extLst>
            </p:cNvPr>
            <p:cNvSpPr txBox="1"/>
            <p:nvPr/>
          </p:nvSpPr>
          <p:spPr>
            <a:xfrm>
              <a:off x="0" y="-123825"/>
              <a:ext cx="39938" cy="266031"/>
            </a:xfrm>
            <a:prstGeom prst="rect">
              <a:avLst/>
            </a:prstGeom>
          </p:spPr>
          <p:txBody>
            <a:bodyPr lIns="65114" tIns="65114" rIns="65114" bIns="65114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4403B933-7157-4BAF-2029-5A48D267F899}"/>
              </a:ext>
            </a:extLst>
          </p:cNvPr>
          <p:cNvGrpSpPr/>
          <p:nvPr/>
        </p:nvGrpSpPr>
        <p:grpSpPr>
          <a:xfrm>
            <a:off x="15789949" y="5183056"/>
            <a:ext cx="194368" cy="692073"/>
            <a:chOff x="0" y="0"/>
            <a:chExt cx="39938" cy="142206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375D19D8-EFEF-E211-D6D9-36CE9601BBDB}"/>
                </a:ext>
              </a:extLst>
            </p:cNvPr>
            <p:cNvSpPr/>
            <p:nvPr/>
          </p:nvSpPr>
          <p:spPr>
            <a:xfrm>
              <a:off x="0" y="0"/>
              <a:ext cx="39938" cy="142206"/>
            </a:xfrm>
            <a:custGeom>
              <a:avLst/>
              <a:gdLst/>
              <a:ahLst/>
              <a:cxnLst/>
              <a:rect l="l" t="t" r="r" b="b"/>
              <a:pathLst>
                <a:path w="39938" h="142206">
                  <a:moveTo>
                    <a:pt x="0" y="0"/>
                  </a:moveTo>
                  <a:lnTo>
                    <a:pt x="39938" y="0"/>
                  </a:lnTo>
                  <a:lnTo>
                    <a:pt x="39938" y="142206"/>
                  </a:lnTo>
                  <a:lnTo>
                    <a:pt x="0" y="142206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773A6859-5B59-234C-06D3-6FD51D3DFADE}"/>
                </a:ext>
              </a:extLst>
            </p:cNvPr>
            <p:cNvSpPr txBox="1"/>
            <p:nvPr/>
          </p:nvSpPr>
          <p:spPr>
            <a:xfrm>
              <a:off x="0" y="-123825"/>
              <a:ext cx="39938" cy="266031"/>
            </a:xfrm>
            <a:prstGeom prst="rect">
              <a:avLst/>
            </a:prstGeom>
          </p:spPr>
          <p:txBody>
            <a:bodyPr lIns="65114" tIns="65114" rIns="65114" bIns="65114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4" name="Group 54">
            <a:extLst>
              <a:ext uri="{FF2B5EF4-FFF2-40B4-BE49-F238E27FC236}">
                <a16:creationId xmlns:a16="http://schemas.microsoft.com/office/drawing/2014/main" id="{85EB968E-5713-CE79-D00E-01B5513D5563}"/>
              </a:ext>
            </a:extLst>
          </p:cNvPr>
          <p:cNvGrpSpPr/>
          <p:nvPr/>
        </p:nvGrpSpPr>
        <p:grpSpPr>
          <a:xfrm>
            <a:off x="17792673" y="5183056"/>
            <a:ext cx="194368" cy="692073"/>
            <a:chOff x="0" y="0"/>
            <a:chExt cx="39938" cy="142206"/>
          </a:xfrm>
        </p:grpSpPr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9987F953-A3AD-3EAF-B63D-537EEB426EC3}"/>
                </a:ext>
              </a:extLst>
            </p:cNvPr>
            <p:cNvSpPr/>
            <p:nvPr/>
          </p:nvSpPr>
          <p:spPr>
            <a:xfrm>
              <a:off x="0" y="0"/>
              <a:ext cx="39938" cy="142206"/>
            </a:xfrm>
            <a:custGeom>
              <a:avLst/>
              <a:gdLst/>
              <a:ahLst/>
              <a:cxnLst/>
              <a:rect l="l" t="t" r="r" b="b"/>
              <a:pathLst>
                <a:path w="39938" h="142206">
                  <a:moveTo>
                    <a:pt x="0" y="0"/>
                  </a:moveTo>
                  <a:lnTo>
                    <a:pt x="39938" y="0"/>
                  </a:lnTo>
                  <a:lnTo>
                    <a:pt x="39938" y="142206"/>
                  </a:lnTo>
                  <a:lnTo>
                    <a:pt x="0" y="142206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TextBox 56">
              <a:extLst>
                <a:ext uri="{FF2B5EF4-FFF2-40B4-BE49-F238E27FC236}">
                  <a16:creationId xmlns:a16="http://schemas.microsoft.com/office/drawing/2014/main" id="{5675CDE1-55CE-C987-E59F-03E61729BC30}"/>
                </a:ext>
              </a:extLst>
            </p:cNvPr>
            <p:cNvSpPr txBox="1"/>
            <p:nvPr/>
          </p:nvSpPr>
          <p:spPr>
            <a:xfrm>
              <a:off x="0" y="-123825"/>
              <a:ext cx="39938" cy="266031"/>
            </a:xfrm>
            <a:prstGeom prst="rect">
              <a:avLst/>
            </a:prstGeom>
          </p:spPr>
          <p:txBody>
            <a:bodyPr lIns="65114" tIns="65114" rIns="65114" bIns="65114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7" name="Group 57">
            <a:extLst>
              <a:ext uri="{FF2B5EF4-FFF2-40B4-BE49-F238E27FC236}">
                <a16:creationId xmlns:a16="http://schemas.microsoft.com/office/drawing/2014/main" id="{046FCFFD-B4BC-0851-22A0-76746684D0DF}"/>
              </a:ext>
            </a:extLst>
          </p:cNvPr>
          <p:cNvGrpSpPr/>
          <p:nvPr/>
        </p:nvGrpSpPr>
        <p:grpSpPr>
          <a:xfrm rot="1071862">
            <a:off x="13629116" y="4355909"/>
            <a:ext cx="194368" cy="692073"/>
            <a:chOff x="0" y="0"/>
            <a:chExt cx="39938" cy="142206"/>
          </a:xfrm>
        </p:grpSpPr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53067B0F-18E4-3424-C05C-B35B62242F4A}"/>
                </a:ext>
              </a:extLst>
            </p:cNvPr>
            <p:cNvSpPr/>
            <p:nvPr/>
          </p:nvSpPr>
          <p:spPr>
            <a:xfrm>
              <a:off x="0" y="0"/>
              <a:ext cx="39938" cy="142206"/>
            </a:xfrm>
            <a:custGeom>
              <a:avLst/>
              <a:gdLst/>
              <a:ahLst/>
              <a:cxnLst/>
              <a:rect l="l" t="t" r="r" b="b"/>
              <a:pathLst>
                <a:path w="39938" h="142206">
                  <a:moveTo>
                    <a:pt x="0" y="0"/>
                  </a:moveTo>
                  <a:lnTo>
                    <a:pt x="39938" y="0"/>
                  </a:lnTo>
                  <a:lnTo>
                    <a:pt x="39938" y="142206"/>
                  </a:lnTo>
                  <a:lnTo>
                    <a:pt x="0" y="142206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TextBox 59">
              <a:extLst>
                <a:ext uri="{FF2B5EF4-FFF2-40B4-BE49-F238E27FC236}">
                  <a16:creationId xmlns:a16="http://schemas.microsoft.com/office/drawing/2014/main" id="{B91E8FF9-4CC4-D908-73B0-FAED56C9B408}"/>
                </a:ext>
              </a:extLst>
            </p:cNvPr>
            <p:cNvSpPr txBox="1"/>
            <p:nvPr/>
          </p:nvSpPr>
          <p:spPr>
            <a:xfrm>
              <a:off x="0" y="-123825"/>
              <a:ext cx="39938" cy="266031"/>
            </a:xfrm>
            <a:prstGeom prst="rect">
              <a:avLst/>
            </a:prstGeom>
          </p:spPr>
          <p:txBody>
            <a:bodyPr lIns="65114" tIns="65114" rIns="65114" bIns="65114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>
            <a:extLst>
              <a:ext uri="{FF2B5EF4-FFF2-40B4-BE49-F238E27FC236}">
                <a16:creationId xmlns:a16="http://schemas.microsoft.com/office/drawing/2014/main" id="{AE53A641-B8F9-9F5E-C8ED-2C419FA7F889}"/>
              </a:ext>
            </a:extLst>
          </p:cNvPr>
          <p:cNvGrpSpPr/>
          <p:nvPr/>
        </p:nvGrpSpPr>
        <p:grpSpPr>
          <a:xfrm rot="1071862">
            <a:off x="15535279" y="4970274"/>
            <a:ext cx="194368" cy="692073"/>
            <a:chOff x="0" y="0"/>
            <a:chExt cx="39938" cy="142206"/>
          </a:xfrm>
        </p:grpSpPr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6E75D5DC-8712-D227-1BA1-CC5BA73023D6}"/>
                </a:ext>
              </a:extLst>
            </p:cNvPr>
            <p:cNvSpPr/>
            <p:nvPr/>
          </p:nvSpPr>
          <p:spPr>
            <a:xfrm>
              <a:off x="0" y="0"/>
              <a:ext cx="39938" cy="142206"/>
            </a:xfrm>
            <a:custGeom>
              <a:avLst/>
              <a:gdLst/>
              <a:ahLst/>
              <a:cxnLst/>
              <a:rect l="l" t="t" r="r" b="b"/>
              <a:pathLst>
                <a:path w="39938" h="142206">
                  <a:moveTo>
                    <a:pt x="0" y="0"/>
                  </a:moveTo>
                  <a:lnTo>
                    <a:pt x="39938" y="0"/>
                  </a:lnTo>
                  <a:lnTo>
                    <a:pt x="39938" y="142206"/>
                  </a:lnTo>
                  <a:lnTo>
                    <a:pt x="0" y="142206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TextBox 62">
              <a:extLst>
                <a:ext uri="{FF2B5EF4-FFF2-40B4-BE49-F238E27FC236}">
                  <a16:creationId xmlns:a16="http://schemas.microsoft.com/office/drawing/2014/main" id="{E9388F20-B194-857F-EE6B-F49008DD4583}"/>
                </a:ext>
              </a:extLst>
            </p:cNvPr>
            <p:cNvSpPr txBox="1"/>
            <p:nvPr/>
          </p:nvSpPr>
          <p:spPr>
            <a:xfrm>
              <a:off x="0" y="-123825"/>
              <a:ext cx="39938" cy="266031"/>
            </a:xfrm>
            <a:prstGeom prst="rect">
              <a:avLst/>
            </a:prstGeom>
          </p:spPr>
          <p:txBody>
            <a:bodyPr lIns="65114" tIns="65114" rIns="65114" bIns="65114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3" name="Group 63">
            <a:extLst>
              <a:ext uri="{FF2B5EF4-FFF2-40B4-BE49-F238E27FC236}">
                <a16:creationId xmlns:a16="http://schemas.microsoft.com/office/drawing/2014/main" id="{F9E1F064-A911-1F46-FB40-A3C49C7E373E}"/>
              </a:ext>
            </a:extLst>
          </p:cNvPr>
          <p:cNvGrpSpPr/>
          <p:nvPr/>
        </p:nvGrpSpPr>
        <p:grpSpPr>
          <a:xfrm rot="1071862">
            <a:off x="12879214" y="6682596"/>
            <a:ext cx="194368" cy="692073"/>
            <a:chOff x="0" y="0"/>
            <a:chExt cx="39938" cy="142206"/>
          </a:xfrm>
        </p:grpSpPr>
        <p:sp>
          <p:nvSpPr>
            <p:cNvPr id="64" name="Freeform 64">
              <a:extLst>
                <a:ext uri="{FF2B5EF4-FFF2-40B4-BE49-F238E27FC236}">
                  <a16:creationId xmlns:a16="http://schemas.microsoft.com/office/drawing/2014/main" id="{AA96384D-2E01-34AF-BF08-97785550FE9D}"/>
                </a:ext>
              </a:extLst>
            </p:cNvPr>
            <p:cNvSpPr/>
            <p:nvPr/>
          </p:nvSpPr>
          <p:spPr>
            <a:xfrm>
              <a:off x="0" y="0"/>
              <a:ext cx="39938" cy="142206"/>
            </a:xfrm>
            <a:custGeom>
              <a:avLst/>
              <a:gdLst/>
              <a:ahLst/>
              <a:cxnLst/>
              <a:rect l="l" t="t" r="r" b="b"/>
              <a:pathLst>
                <a:path w="39938" h="142206">
                  <a:moveTo>
                    <a:pt x="0" y="0"/>
                  </a:moveTo>
                  <a:lnTo>
                    <a:pt x="39938" y="0"/>
                  </a:lnTo>
                  <a:lnTo>
                    <a:pt x="39938" y="142206"/>
                  </a:lnTo>
                  <a:lnTo>
                    <a:pt x="0" y="142206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TextBox 65">
              <a:extLst>
                <a:ext uri="{FF2B5EF4-FFF2-40B4-BE49-F238E27FC236}">
                  <a16:creationId xmlns:a16="http://schemas.microsoft.com/office/drawing/2014/main" id="{310EDFFD-F2C4-0B9E-7375-3AE4AD83298B}"/>
                </a:ext>
              </a:extLst>
            </p:cNvPr>
            <p:cNvSpPr txBox="1"/>
            <p:nvPr/>
          </p:nvSpPr>
          <p:spPr>
            <a:xfrm>
              <a:off x="0" y="-123825"/>
              <a:ext cx="39938" cy="266031"/>
            </a:xfrm>
            <a:prstGeom prst="rect">
              <a:avLst/>
            </a:prstGeom>
          </p:spPr>
          <p:txBody>
            <a:bodyPr lIns="65114" tIns="65114" rIns="65114" bIns="65114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6" name="Group 66">
            <a:extLst>
              <a:ext uri="{FF2B5EF4-FFF2-40B4-BE49-F238E27FC236}">
                <a16:creationId xmlns:a16="http://schemas.microsoft.com/office/drawing/2014/main" id="{96D39CB6-5E41-A3BC-5404-692F4D9CA55D}"/>
              </a:ext>
            </a:extLst>
          </p:cNvPr>
          <p:cNvGrpSpPr/>
          <p:nvPr/>
        </p:nvGrpSpPr>
        <p:grpSpPr>
          <a:xfrm rot="1071862">
            <a:off x="14785377" y="7296961"/>
            <a:ext cx="194368" cy="692073"/>
            <a:chOff x="0" y="0"/>
            <a:chExt cx="39938" cy="142206"/>
          </a:xfrm>
        </p:grpSpPr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id="{7322E9D9-609B-28A2-1387-285873A080D7}"/>
                </a:ext>
              </a:extLst>
            </p:cNvPr>
            <p:cNvSpPr/>
            <p:nvPr/>
          </p:nvSpPr>
          <p:spPr>
            <a:xfrm>
              <a:off x="0" y="0"/>
              <a:ext cx="39938" cy="142206"/>
            </a:xfrm>
            <a:custGeom>
              <a:avLst/>
              <a:gdLst/>
              <a:ahLst/>
              <a:cxnLst/>
              <a:rect l="l" t="t" r="r" b="b"/>
              <a:pathLst>
                <a:path w="39938" h="142206">
                  <a:moveTo>
                    <a:pt x="0" y="0"/>
                  </a:moveTo>
                  <a:lnTo>
                    <a:pt x="39938" y="0"/>
                  </a:lnTo>
                  <a:lnTo>
                    <a:pt x="39938" y="142206"/>
                  </a:lnTo>
                  <a:lnTo>
                    <a:pt x="0" y="142206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TextBox 68">
              <a:extLst>
                <a:ext uri="{FF2B5EF4-FFF2-40B4-BE49-F238E27FC236}">
                  <a16:creationId xmlns:a16="http://schemas.microsoft.com/office/drawing/2014/main" id="{7F74D866-1D05-1109-D7A3-D6BA835BD8E9}"/>
                </a:ext>
              </a:extLst>
            </p:cNvPr>
            <p:cNvSpPr txBox="1"/>
            <p:nvPr/>
          </p:nvSpPr>
          <p:spPr>
            <a:xfrm>
              <a:off x="0" y="-123825"/>
              <a:ext cx="39938" cy="266031"/>
            </a:xfrm>
            <a:prstGeom prst="rect">
              <a:avLst/>
            </a:prstGeom>
          </p:spPr>
          <p:txBody>
            <a:bodyPr lIns="65114" tIns="65114" rIns="65114" bIns="65114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9" name="Freeform 69">
            <a:extLst>
              <a:ext uri="{FF2B5EF4-FFF2-40B4-BE49-F238E27FC236}">
                <a16:creationId xmlns:a16="http://schemas.microsoft.com/office/drawing/2014/main" id="{B6DE4CFD-CF87-C509-B58B-8F48CB4D2A7F}"/>
              </a:ext>
            </a:extLst>
          </p:cNvPr>
          <p:cNvSpPr/>
          <p:nvPr/>
        </p:nvSpPr>
        <p:spPr>
          <a:xfrm rot="-9721201">
            <a:off x="13791307" y="1779767"/>
            <a:ext cx="3038385" cy="2792204"/>
          </a:xfrm>
          <a:custGeom>
            <a:avLst/>
            <a:gdLst/>
            <a:ahLst/>
            <a:cxnLst/>
            <a:rect l="l" t="t" r="r" b="b"/>
            <a:pathLst>
              <a:path w="3038385" h="2792204">
                <a:moveTo>
                  <a:pt x="0" y="0"/>
                </a:moveTo>
                <a:lnTo>
                  <a:pt x="3038386" y="0"/>
                </a:lnTo>
                <a:lnTo>
                  <a:pt x="3038386" y="2792204"/>
                </a:lnTo>
                <a:lnTo>
                  <a:pt x="0" y="2792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079" b="-2015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0" name="Group 70">
            <a:extLst>
              <a:ext uri="{FF2B5EF4-FFF2-40B4-BE49-F238E27FC236}">
                <a16:creationId xmlns:a16="http://schemas.microsoft.com/office/drawing/2014/main" id="{41865168-CBE5-6186-1B04-5553CC78109F}"/>
              </a:ext>
            </a:extLst>
          </p:cNvPr>
          <p:cNvGrpSpPr/>
          <p:nvPr/>
        </p:nvGrpSpPr>
        <p:grpSpPr>
          <a:xfrm rot="-9721201">
            <a:off x="13316407" y="4080933"/>
            <a:ext cx="2027517" cy="4036347"/>
            <a:chOff x="0" y="0"/>
            <a:chExt cx="544375" cy="1083733"/>
          </a:xfrm>
        </p:grpSpPr>
        <p:sp>
          <p:nvSpPr>
            <p:cNvPr id="71" name="Freeform 71">
              <a:extLst>
                <a:ext uri="{FF2B5EF4-FFF2-40B4-BE49-F238E27FC236}">
                  <a16:creationId xmlns:a16="http://schemas.microsoft.com/office/drawing/2014/main" id="{1AE688AD-9F90-FDC8-415A-3A8CA511567D}"/>
                </a:ext>
              </a:extLst>
            </p:cNvPr>
            <p:cNvSpPr/>
            <p:nvPr/>
          </p:nvSpPr>
          <p:spPr>
            <a:xfrm>
              <a:off x="0" y="0"/>
              <a:ext cx="544375" cy="1083733"/>
            </a:xfrm>
            <a:custGeom>
              <a:avLst/>
              <a:gdLst/>
              <a:ahLst/>
              <a:cxnLst/>
              <a:rect l="l" t="t" r="r" b="b"/>
              <a:pathLst>
                <a:path w="544375" h="1083733">
                  <a:moveTo>
                    <a:pt x="152737" y="0"/>
                  </a:moveTo>
                  <a:lnTo>
                    <a:pt x="391638" y="0"/>
                  </a:lnTo>
                  <a:cubicBezTo>
                    <a:pt x="432147" y="0"/>
                    <a:pt x="470996" y="16092"/>
                    <a:pt x="499640" y="44736"/>
                  </a:cubicBezTo>
                  <a:cubicBezTo>
                    <a:pt x="528283" y="73379"/>
                    <a:pt x="544375" y="112229"/>
                    <a:pt x="544375" y="152737"/>
                  </a:cubicBezTo>
                  <a:lnTo>
                    <a:pt x="544375" y="930996"/>
                  </a:lnTo>
                  <a:cubicBezTo>
                    <a:pt x="544375" y="971505"/>
                    <a:pt x="528283" y="1010354"/>
                    <a:pt x="499640" y="1038998"/>
                  </a:cubicBezTo>
                  <a:cubicBezTo>
                    <a:pt x="470996" y="1067642"/>
                    <a:pt x="432147" y="1083733"/>
                    <a:pt x="391638" y="1083733"/>
                  </a:cubicBezTo>
                  <a:lnTo>
                    <a:pt x="152737" y="1083733"/>
                  </a:lnTo>
                  <a:cubicBezTo>
                    <a:pt x="112229" y="1083733"/>
                    <a:pt x="73379" y="1067642"/>
                    <a:pt x="44736" y="1038998"/>
                  </a:cubicBezTo>
                  <a:cubicBezTo>
                    <a:pt x="16092" y="1010354"/>
                    <a:pt x="0" y="971505"/>
                    <a:pt x="0" y="930996"/>
                  </a:cubicBezTo>
                  <a:lnTo>
                    <a:pt x="0" y="152737"/>
                  </a:lnTo>
                  <a:cubicBezTo>
                    <a:pt x="0" y="112229"/>
                    <a:pt x="16092" y="73379"/>
                    <a:pt x="44736" y="44736"/>
                  </a:cubicBezTo>
                  <a:cubicBezTo>
                    <a:pt x="73379" y="16092"/>
                    <a:pt x="112229" y="0"/>
                    <a:pt x="152737" y="0"/>
                  </a:cubicBezTo>
                  <a:close/>
                </a:path>
              </a:pathLst>
            </a:custGeom>
            <a:solidFill>
              <a:srgbClr val="1F3B9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TextBox 72">
              <a:extLst>
                <a:ext uri="{FF2B5EF4-FFF2-40B4-BE49-F238E27FC236}">
                  <a16:creationId xmlns:a16="http://schemas.microsoft.com/office/drawing/2014/main" id="{A61FBB5E-4F29-6ACF-5F31-A52B1308F8C5}"/>
                </a:ext>
              </a:extLst>
            </p:cNvPr>
            <p:cNvSpPr txBox="1"/>
            <p:nvPr/>
          </p:nvSpPr>
          <p:spPr>
            <a:xfrm>
              <a:off x="0" y="-123825"/>
              <a:ext cx="544375" cy="1207558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335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3" name="Group 73">
            <a:extLst>
              <a:ext uri="{FF2B5EF4-FFF2-40B4-BE49-F238E27FC236}">
                <a16:creationId xmlns:a16="http://schemas.microsoft.com/office/drawing/2014/main" id="{1F5228B4-1667-ED8C-E5C5-6B35BE0B665E}"/>
              </a:ext>
            </a:extLst>
          </p:cNvPr>
          <p:cNvGrpSpPr/>
          <p:nvPr/>
        </p:nvGrpSpPr>
        <p:grpSpPr>
          <a:xfrm rot="-9721201">
            <a:off x="13494831" y="5960521"/>
            <a:ext cx="1336106" cy="1308075"/>
            <a:chOff x="0" y="0"/>
            <a:chExt cx="358736" cy="351210"/>
          </a:xfrm>
        </p:grpSpPr>
        <p:sp>
          <p:nvSpPr>
            <p:cNvPr id="74" name="Freeform 74">
              <a:extLst>
                <a:ext uri="{FF2B5EF4-FFF2-40B4-BE49-F238E27FC236}">
                  <a16:creationId xmlns:a16="http://schemas.microsoft.com/office/drawing/2014/main" id="{0EC90726-1621-F829-5F9A-7933D78BB25B}"/>
                </a:ext>
              </a:extLst>
            </p:cNvPr>
            <p:cNvSpPr/>
            <p:nvPr/>
          </p:nvSpPr>
          <p:spPr>
            <a:xfrm>
              <a:off x="0" y="0"/>
              <a:ext cx="358736" cy="351210"/>
            </a:xfrm>
            <a:custGeom>
              <a:avLst/>
              <a:gdLst/>
              <a:ahLst/>
              <a:cxnLst/>
              <a:rect l="l" t="t" r="r" b="b"/>
              <a:pathLst>
                <a:path w="358736" h="351210">
                  <a:moveTo>
                    <a:pt x="173832" y="0"/>
                  </a:moveTo>
                  <a:lnTo>
                    <a:pt x="184904" y="0"/>
                  </a:lnTo>
                  <a:cubicBezTo>
                    <a:pt x="280909" y="0"/>
                    <a:pt x="358736" y="77827"/>
                    <a:pt x="358736" y="173832"/>
                  </a:cubicBezTo>
                  <a:lnTo>
                    <a:pt x="358736" y="177378"/>
                  </a:lnTo>
                  <a:cubicBezTo>
                    <a:pt x="358736" y="273383"/>
                    <a:pt x="280909" y="351210"/>
                    <a:pt x="184904" y="351210"/>
                  </a:cubicBezTo>
                  <a:lnTo>
                    <a:pt x="173832" y="351210"/>
                  </a:lnTo>
                  <a:cubicBezTo>
                    <a:pt x="77827" y="351210"/>
                    <a:pt x="0" y="273383"/>
                    <a:pt x="0" y="177378"/>
                  </a:cubicBezTo>
                  <a:lnTo>
                    <a:pt x="0" y="173832"/>
                  </a:lnTo>
                  <a:cubicBezTo>
                    <a:pt x="0" y="77827"/>
                    <a:pt x="77827" y="0"/>
                    <a:pt x="173832" y="0"/>
                  </a:cubicBezTo>
                  <a:close/>
                </a:path>
              </a:pathLst>
            </a:custGeom>
            <a:solidFill>
              <a:srgbClr val="4C62A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TextBox 75">
              <a:extLst>
                <a:ext uri="{FF2B5EF4-FFF2-40B4-BE49-F238E27FC236}">
                  <a16:creationId xmlns:a16="http://schemas.microsoft.com/office/drawing/2014/main" id="{846563D9-1BDB-EA8F-2A39-8A9D82187736}"/>
                </a:ext>
              </a:extLst>
            </p:cNvPr>
            <p:cNvSpPr txBox="1"/>
            <p:nvPr/>
          </p:nvSpPr>
          <p:spPr>
            <a:xfrm>
              <a:off x="0" y="-123825"/>
              <a:ext cx="358736" cy="475035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335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6" name="Group 76">
            <a:extLst>
              <a:ext uri="{FF2B5EF4-FFF2-40B4-BE49-F238E27FC236}">
                <a16:creationId xmlns:a16="http://schemas.microsoft.com/office/drawing/2014/main" id="{B6505721-CEE4-3DF1-A666-74A09F73AF24}"/>
              </a:ext>
            </a:extLst>
          </p:cNvPr>
          <p:cNvGrpSpPr/>
          <p:nvPr/>
        </p:nvGrpSpPr>
        <p:grpSpPr>
          <a:xfrm rot="-9721201">
            <a:off x="13821585" y="4315732"/>
            <a:ext cx="1859336" cy="971713"/>
            <a:chOff x="0" y="0"/>
            <a:chExt cx="499220" cy="260899"/>
          </a:xfrm>
        </p:grpSpPr>
        <p:sp>
          <p:nvSpPr>
            <p:cNvPr id="77" name="Freeform 77">
              <a:extLst>
                <a:ext uri="{FF2B5EF4-FFF2-40B4-BE49-F238E27FC236}">
                  <a16:creationId xmlns:a16="http://schemas.microsoft.com/office/drawing/2014/main" id="{B1305FF8-EBB0-0421-4127-FE087A96C202}"/>
                </a:ext>
              </a:extLst>
            </p:cNvPr>
            <p:cNvSpPr/>
            <p:nvPr/>
          </p:nvSpPr>
          <p:spPr>
            <a:xfrm>
              <a:off x="0" y="0"/>
              <a:ext cx="499220" cy="260899"/>
            </a:xfrm>
            <a:custGeom>
              <a:avLst/>
              <a:gdLst/>
              <a:ahLst/>
              <a:cxnLst/>
              <a:rect l="l" t="t" r="r" b="b"/>
              <a:pathLst>
                <a:path w="499220" h="260899">
                  <a:moveTo>
                    <a:pt x="124914" y="0"/>
                  </a:moveTo>
                  <a:lnTo>
                    <a:pt x="374305" y="0"/>
                  </a:lnTo>
                  <a:cubicBezTo>
                    <a:pt x="443294" y="0"/>
                    <a:pt x="499220" y="55926"/>
                    <a:pt x="499220" y="124914"/>
                  </a:cubicBezTo>
                  <a:lnTo>
                    <a:pt x="499220" y="135984"/>
                  </a:lnTo>
                  <a:cubicBezTo>
                    <a:pt x="499220" y="169114"/>
                    <a:pt x="486059" y="200886"/>
                    <a:pt x="462633" y="224312"/>
                  </a:cubicBezTo>
                  <a:cubicBezTo>
                    <a:pt x="439207" y="247738"/>
                    <a:pt x="407435" y="260899"/>
                    <a:pt x="374305" y="260899"/>
                  </a:cubicBezTo>
                  <a:lnTo>
                    <a:pt x="124914" y="260899"/>
                  </a:lnTo>
                  <a:cubicBezTo>
                    <a:pt x="55926" y="260899"/>
                    <a:pt x="0" y="204973"/>
                    <a:pt x="0" y="135984"/>
                  </a:cubicBezTo>
                  <a:lnTo>
                    <a:pt x="0" y="124914"/>
                  </a:lnTo>
                  <a:cubicBezTo>
                    <a:pt x="0" y="91785"/>
                    <a:pt x="13161" y="60013"/>
                    <a:pt x="36587" y="36587"/>
                  </a:cubicBezTo>
                  <a:cubicBezTo>
                    <a:pt x="60013" y="13161"/>
                    <a:pt x="91785" y="0"/>
                    <a:pt x="124914" y="0"/>
                  </a:cubicBezTo>
                  <a:close/>
                </a:path>
              </a:pathLst>
            </a:custGeom>
            <a:solidFill>
              <a:srgbClr val="4C62A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TextBox 78">
              <a:extLst>
                <a:ext uri="{FF2B5EF4-FFF2-40B4-BE49-F238E27FC236}">
                  <a16:creationId xmlns:a16="http://schemas.microsoft.com/office/drawing/2014/main" id="{17FF75CB-7EE6-8543-CF7A-F97211C4EEAB}"/>
                </a:ext>
              </a:extLst>
            </p:cNvPr>
            <p:cNvSpPr txBox="1"/>
            <p:nvPr/>
          </p:nvSpPr>
          <p:spPr>
            <a:xfrm>
              <a:off x="0" y="-123825"/>
              <a:ext cx="499220" cy="384724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335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9" name="Group 79">
            <a:extLst>
              <a:ext uri="{FF2B5EF4-FFF2-40B4-BE49-F238E27FC236}">
                <a16:creationId xmlns:a16="http://schemas.microsoft.com/office/drawing/2014/main" id="{8B5AE3A8-2CC5-841C-0B1D-617EE274D14B}"/>
              </a:ext>
            </a:extLst>
          </p:cNvPr>
          <p:cNvGrpSpPr/>
          <p:nvPr/>
        </p:nvGrpSpPr>
        <p:grpSpPr>
          <a:xfrm rot="-9721201">
            <a:off x="15071545" y="4380124"/>
            <a:ext cx="618533" cy="74747"/>
            <a:chOff x="0" y="0"/>
            <a:chExt cx="166072" cy="20069"/>
          </a:xfrm>
        </p:grpSpPr>
        <p:sp>
          <p:nvSpPr>
            <p:cNvPr id="80" name="Freeform 80">
              <a:extLst>
                <a:ext uri="{FF2B5EF4-FFF2-40B4-BE49-F238E27FC236}">
                  <a16:creationId xmlns:a16="http://schemas.microsoft.com/office/drawing/2014/main" id="{DB349064-E371-D66F-2758-D2D6E565645C}"/>
                </a:ext>
              </a:extLst>
            </p:cNvPr>
            <p:cNvSpPr/>
            <p:nvPr/>
          </p:nvSpPr>
          <p:spPr>
            <a:xfrm>
              <a:off x="0" y="0"/>
              <a:ext cx="166072" cy="20069"/>
            </a:xfrm>
            <a:custGeom>
              <a:avLst/>
              <a:gdLst/>
              <a:ahLst/>
              <a:cxnLst/>
              <a:rect l="l" t="t" r="r" b="b"/>
              <a:pathLst>
                <a:path w="166072" h="20069">
                  <a:moveTo>
                    <a:pt x="10035" y="0"/>
                  </a:moveTo>
                  <a:lnTo>
                    <a:pt x="156038" y="0"/>
                  </a:lnTo>
                  <a:cubicBezTo>
                    <a:pt x="161579" y="0"/>
                    <a:pt x="166072" y="4493"/>
                    <a:pt x="166072" y="10035"/>
                  </a:cubicBezTo>
                  <a:lnTo>
                    <a:pt x="166072" y="10035"/>
                  </a:lnTo>
                  <a:cubicBezTo>
                    <a:pt x="166072" y="12696"/>
                    <a:pt x="165015" y="15248"/>
                    <a:pt x="163133" y="17130"/>
                  </a:cubicBezTo>
                  <a:cubicBezTo>
                    <a:pt x="161251" y="19012"/>
                    <a:pt x="158699" y="20069"/>
                    <a:pt x="156038" y="20069"/>
                  </a:cubicBezTo>
                  <a:lnTo>
                    <a:pt x="10035" y="20069"/>
                  </a:lnTo>
                  <a:cubicBezTo>
                    <a:pt x="7373" y="20069"/>
                    <a:pt x="4821" y="19012"/>
                    <a:pt x="2939" y="17130"/>
                  </a:cubicBezTo>
                  <a:cubicBezTo>
                    <a:pt x="1057" y="15248"/>
                    <a:pt x="0" y="12696"/>
                    <a:pt x="0" y="10035"/>
                  </a:cubicBezTo>
                  <a:lnTo>
                    <a:pt x="0" y="10035"/>
                  </a:lnTo>
                  <a:cubicBezTo>
                    <a:pt x="0" y="7373"/>
                    <a:pt x="1057" y="4821"/>
                    <a:pt x="2939" y="2939"/>
                  </a:cubicBezTo>
                  <a:cubicBezTo>
                    <a:pt x="4821" y="1057"/>
                    <a:pt x="7373" y="0"/>
                    <a:pt x="10035" y="0"/>
                  </a:cubicBezTo>
                  <a:close/>
                </a:path>
              </a:pathLst>
            </a:custGeom>
            <a:solidFill>
              <a:srgbClr val="EAEA28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TextBox 81">
              <a:extLst>
                <a:ext uri="{FF2B5EF4-FFF2-40B4-BE49-F238E27FC236}">
                  <a16:creationId xmlns:a16="http://schemas.microsoft.com/office/drawing/2014/main" id="{8FC93B63-7BEE-4869-2539-D8097AD6CE10}"/>
                </a:ext>
              </a:extLst>
            </p:cNvPr>
            <p:cNvSpPr txBox="1"/>
            <p:nvPr/>
          </p:nvSpPr>
          <p:spPr>
            <a:xfrm>
              <a:off x="0" y="-123825"/>
              <a:ext cx="166072" cy="143894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2" name="Group 82">
            <a:extLst>
              <a:ext uri="{FF2B5EF4-FFF2-40B4-BE49-F238E27FC236}">
                <a16:creationId xmlns:a16="http://schemas.microsoft.com/office/drawing/2014/main" id="{0AAA2640-C887-D9BD-3D1C-9104240771BC}"/>
              </a:ext>
            </a:extLst>
          </p:cNvPr>
          <p:cNvGrpSpPr/>
          <p:nvPr/>
        </p:nvGrpSpPr>
        <p:grpSpPr>
          <a:xfrm rot="-9721201">
            <a:off x="14157951" y="4083632"/>
            <a:ext cx="618533" cy="74747"/>
            <a:chOff x="0" y="0"/>
            <a:chExt cx="166072" cy="20069"/>
          </a:xfrm>
        </p:grpSpPr>
        <p:sp>
          <p:nvSpPr>
            <p:cNvPr id="83" name="Freeform 83">
              <a:extLst>
                <a:ext uri="{FF2B5EF4-FFF2-40B4-BE49-F238E27FC236}">
                  <a16:creationId xmlns:a16="http://schemas.microsoft.com/office/drawing/2014/main" id="{793AF6B7-6670-ADEA-0666-9BAA940173BB}"/>
                </a:ext>
              </a:extLst>
            </p:cNvPr>
            <p:cNvSpPr/>
            <p:nvPr/>
          </p:nvSpPr>
          <p:spPr>
            <a:xfrm>
              <a:off x="0" y="0"/>
              <a:ext cx="166072" cy="20069"/>
            </a:xfrm>
            <a:custGeom>
              <a:avLst/>
              <a:gdLst/>
              <a:ahLst/>
              <a:cxnLst/>
              <a:rect l="l" t="t" r="r" b="b"/>
              <a:pathLst>
                <a:path w="166072" h="20069">
                  <a:moveTo>
                    <a:pt x="10035" y="0"/>
                  </a:moveTo>
                  <a:lnTo>
                    <a:pt x="156038" y="0"/>
                  </a:lnTo>
                  <a:cubicBezTo>
                    <a:pt x="161579" y="0"/>
                    <a:pt x="166072" y="4493"/>
                    <a:pt x="166072" y="10035"/>
                  </a:cubicBezTo>
                  <a:lnTo>
                    <a:pt x="166072" y="10035"/>
                  </a:lnTo>
                  <a:cubicBezTo>
                    <a:pt x="166072" y="12696"/>
                    <a:pt x="165015" y="15248"/>
                    <a:pt x="163133" y="17130"/>
                  </a:cubicBezTo>
                  <a:cubicBezTo>
                    <a:pt x="161251" y="19012"/>
                    <a:pt x="158699" y="20069"/>
                    <a:pt x="156038" y="20069"/>
                  </a:cubicBezTo>
                  <a:lnTo>
                    <a:pt x="10035" y="20069"/>
                  </a:lnTo>
                  <a:cubicBezTo>
                    <a:pt x="7373" y="20069"/>
                    <a:pt x="4821" y="19012"/>
                    <a:pt x="2939" y="17130"/>
                  </a:cubicBezTo>
                  <a:cubicBezTo>
                    <a:pt x="1057" y="15248"/>
                    <a:pt x="0" y="12696"/>
                    <a:pt x="0" y="10035"/>
                  </a:cubicBezTo>
                  <a:lnTo>
                    <a:pt x="0" y="10035"/>
                  </a:lnTo>
                  <a:cubicBezTo>
                    <a:pt x="0" y="7373"/>
                    <a:pt x="1057" y="4821"/>
                    <a:pt x="2939" y="2939"/>
                  </a:cubicBezTo>
                  <a:cubicBezTo>
                    <a:pt x="4821" y="1057"/>
                    <a:pt x="7373" y="0"/>
                    <a:pt x="10035" y="0"/>
                  </a:cubicBezTo>
                  <a:close/>
                </a:path>
              </a:pathLst>
            </a:custGeom>
            <a:solidFill>
              <a:srgbClr val="EAEA28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TextBox 84">
              <a:extLst>
                <a:ext uri="{FF2B5EF4-FFF2-40B4-BE49-F238E27FC236}">
                  <a16:creationId xmlns:a16="http://schemas.microsoft.com/office/drawing/2014/main" id="{D54FA05F-C882-6488-E836-7B0A9BA3DCF5}"/>
                </a:ext>
              </a:extLst>
            </p:cNvPr>
            <p:cNvSpPr txBox="1"/>
            <p:nvPr/>
          </p:nvSpPr>
          <p:spPr>
            <a:xfrm>
              <a:off x="0" y="-123825"/>
              <a:ext cx="166072" cy="143894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5" name="Group 85">
            <a:extLst>
              <a:ext uri="{FF2B5EF4-FFF2-40B4-BE49-F238E27FC236}">
                <a16:creationId xmlns:a16="http://schemas.microsoft.com/office/drawing/2014/main" id="{9CF512CF-6509-10E4-0C6A-CB8854D67ED9}"/>
              </a:ext>
            </a:extLst>
          </p:cNvPr>
          <p:cNvGrpSpPr/>
          <p:nvPr/>
        </p:nvGrpSpPr>
        <p:grpSpPr>
          <a:xfrm rot="-8791664">
            <a:off x="15336810" y="5889396"/>
            <a:ext cx="337670" cy="124875"/>
            <a:chOff x="0" y="0"/>
            <a:chExt cx="90662" cy="33528"/>
          </a:xfrm>
        </p:grpSpPr>
        <p:sp>
          <p:nvSpPr>
            <p:cNvPr id="86" name="Freeform 86">
              <a:extLst>
                <a:ext uri="{FF2B5EF4-FFF2-40B4-BE49-F238E27FC236}">
                  <a16:creationId xmlns:a16="http://schemas.microsoft.com/office/drawing/2014/main" id="{4FE2908D-045A-D03C-8207-4717D744064E}"/>
                </a:ext>
              </a:extLst>
            </p:cNvPr>
            <p:cNvSpPr/>
            <p:nvPr/>
          </p:nvSpPr>
          <p:spPr>
            <a:xfrm>
              <a:off x="0" y="0"/>
              <a:ext cx="90662" cy="33528"/>
            </a:xfrm>
            <a:custGeom>
              <a:avLst/>
              <a:gdLst/>
              <a:ahLst/>
              <a:cxnLst/>
              <a:rect l="l" t="t" r="r" b="b"/>
              <a:pathLst>
                <a:path w="90662" h="33528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275CE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TextBox 87">
              <a:extLst>
                <a:ext uri="{FF2B5EF4-FFF2-40B4-BE49-F238E27FC236}">
                  <a16:creationId xmlns:a16="http://schemas.microsoft.com/office/drawing/2014/main" id="{21AB5FBF-5992-98F6-3FCF-D534BD4A5A1A}"/>
                </a:ext>
              </a:extLst>
            </p:cNvPr>
            <p:cNvSpPr txBox="1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335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8" name="Group 88">
            <a:extLst>
              <a:ext uri="{FF2B5EF4-FFF2-40B4-BE49-F238E27FC236}">
                <a16:creationId xmlns:a16="http://schemas.microsoft.com/office/drawing/2014/main" id="{E215523B-9536-C3E2-43C0-532E508B046D}"/>
              </a:ext>
            </a:extLst>
          </p:cNvPr>
          <p:cNvGrpSpPr/>
          <p:nvPr/>
        </p:nvGrpSpPr>
        <p:grpSpPr>
          <a:xfrm rot="1095631">
            <a:off x="13591788" y="5370313"/>
            <a:ext cx="1773881" cy="543800"/>
            <a:chOff x="0" y="0"/>
            <a:chExt cx="597833" cy="183271"/>
          </a:xfrm>
        </p:grpSpPr>
        <p:sp>
          <p:nvSpPr>
            <p:cNvPr id="89" name="Freeform 89">
              <a:extLst>
                <a:ext uri="{FF2B5EF4-FFF2-40B4-BE49-F238E27FC236}">
                  <a16:creationId xmlns:a16="http://schemas.microsoft.com/office/drawing/2014/main" id="{5D0E9A65-8131-7A6A-E656-E98500442EC7}"/>
                </a:ext>
              </a:extLst>
            </p:cNvPr>
            <p:cNvSpPr/>
            <p:nvPr/>
          </p:nvSpPr>
          <p:spPr>
            <a:xfrm>
              <a:off x="0" y="0"/>
              <a:ext cx="597833" cy="183271"/>
            </a:xfrm>
            <a:custGeom>
              <a:avLst/>
              <a:gdLst/>
              <a:ahLst/>
              <a:cxnLst/>
              <a:rect l="l" t="t" r="r" b="b"/>
              <a:pathLst>
                <a:path w="597833" h="183271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TextBox 90">
              <a:extLst>
                <a:ext uri="{FF2B5EF4-FFF2-40B4-BE49-F238E27FC236}">
                  <a16:creationId xmlns:a16="http://schemas.microsoft.com/office/drawing/2014/main" id="{18A62E7E-45BC-EB65-743A-28593B6EA4CF}"/>
                </a:ext>
              </a:extLst>
            </p:cNvPr>
            <p:cNvSpPr txBox="1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lIns="66929" tIns="66929" rIns="66929" bIns="66929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1" name="Group 91">
            <a:extLst>
              <a:ext uri="{FF2B5EF4-FFF2-40B4-BE49-F238E27FC236}">
                <a16:creationId xmlns:a16="http://schemas.microsoft.com/office/drawing/2014/main" id="{7E99392F-0B6D-1377-D97C-5F8B284C6E7A}"/>
              </a:ext>
            </a:extLst>
          </p:cNvPr>
          <p:cNvGrpSpPr/>
          <p:nvPr/>
        </p:nvGrpSpPr>
        <p:grpSpPr>
          <a:xfrm rot="1095631">
            <a:off x="14827564" y="5989801"/>
            <a:ext cx="199788" cy="1839411"/>
            <a:chOff x="0" y="0"/>
            <a:chExt cx="39938" cy="367705"/>
          </a:xfrm>
        </p:grpSpPr>
        <p:sp>
          <p:nvSpPr>
            <p:cNvPr id="92" name="Freeform 92">
              <a:extLst>
                <a:ext uri="{FF2B5EF4-FFF2-40B4-BE49-F238E27FC236}">
                  <a16:creationId xmlns:a16="http://schemas.microsoft.com/office/drawing/2014/main" id="{AD35593C-43B5-0CF7-7713-BADF1E4A9C46}"/>
                </a:ext>
              </a:extLst>
            </p:cNvPr>
            <p:cNvSpPr/>
            <p:nvPr/>
          </p:nvSpPr>
          <p:spPr>
            <a:xfrm>
              <a:off x="0" y="0"/>
              <a:ext cx="39938" cy="367705"/>
            </a:xfrm>
            <a:custGeom>
              <a:avLst/>
              <a:gdLst/>
              <a:ahLst/>
              <a:cxnLst/>
              <a:rect l="l" t="t" r="r" b="b"/>
              <a:pathLst>
                <a:path w="39938" h="367705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TextBox 93">
              <a:extLst>
                <a:ext uri="{FF2B5EF4-FFF2-40B4-BE49-F238E27FC236}">
                  <a16:creationId xmlns:a16="http://schemas.microsoft.com/office/drawing/2014/main" id="{8A52751F-3ADA-2D59-EC56-3F66BA27B4C4}"/>
                </a:ext>
              </a:extLst>
            </p:cNvPr>
            <p:cNvSpPr txBox="1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lIns="66929" tIns="66929" rIns="66929" bIns="66929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4" name="Group 94">
            <a:extLst>
              <a:ext uri="{FF2B5EF4-FFF2-40B4-BE49-F238E27FC236}">
                <a16:creationId xmlns:a16="http://schemas.microsoft.com/office/drawing/2014/main" id="{68EFAE95-8420-26E8-E086-161E05A1A925}"/>
              </a:ext>
            </a:extLst>
          </p:cNvPr>
          <p:cNvGrpSpPr/>
          <p:nvPr/>
        </p:nvGrpSpPr>
        <p:grpSpPr>
          <a:xfrm rot="-9704368">
            <a:off x="12947492" y="7322996"/>
            <a:ext cx="1773881" cy="543800"/>
            <a:chOff x="0" y="0"/>
            <a:chExt cx="597833" cy="183271"/>
          </a:xfrm>
        </p:grpSpPr>
        <p:sp>
          <p:nvSpPr>
            <p:cNvPr id="95" name="Freeform 95">
              <a:extLst>
                <a:ext uri="{FF2B5EF4-FFF2-40B4-BE49-F238E27FC236}">
                  <a16:creationId xmlns:a16="http://schemas.microsoft.com/office/drawing/2014/main" id="{631A63E4-4FCF-4203-E4AD-3E0787157819}"/>
                </a:ext>
              </a:extLst>
            </p:cNvPr>
            <p:cNvSpPr/>
            <p:nvPr/>
          </p:nvSpPr>
          <p:spPr>
            <a:xfrm>
              <a:off x="0" y="0"/>
              <a:ext cx="597833" cy="183271"/>
            </a:xfrm>
            <a:custGeom>
              <a:avLst/>
              <a:gdLst/>
              <a:ahLst/>
              <a:cxnLst/>
              <a:rect l="l" t="t" r="r" b="b"/>
              <a:pathLst>
                <a:path w="597833" h="183271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TextBox 96">
              <a:extLst>
                <a:ext uri="{FF2B5EF4-FFF2-40B4-BE49-F238E27FC236}">
                  <a16:creationId xmlns:a16="http://schemas.microsoft.com/office/drawing/2014/main" id="{D8897049-7CFF-FE5C-AC9A-C699346F7CCC}"/>
                </a:ext>
              </a:extLst>
            </p:cNvPr>
            <p:cNvSpPr txBox="1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lIns="66929" tIns="66929" rIns="66929" bIns="66929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7" name="Freeform 97">
            <a:extLst>
              <a:ext uri="{FF2B5EF4-FFF2-40B4-BE49-F238E27FC236}">
                <a16:creationId xmlns:a16="http://schemas.microsoft.com/office/drawing/2014/main" id="{B27E7F6B-EA6D-2486-6A57-4807AB21634F}"/>
              </a:ext>
            </a:extLst>
          </p:cNvPr>
          <p:cNvSpPr/>
          <p:nvPr/>
        </p:nvSpPr>
        <p:spPr>
          <a:xfrm rot="-10800000">
            <a:off x="15270177" y="-192360"/>
            <a:ext cx="3189273" cy="2930866"/>
          </a:xfrm>
          <a:custGeom>
            <a:avLst/>
            <a:gdLst/>
            <a:ahLst/>
            <a:cxnLst/>
            <a:rect l="l" t="t" r="r" b="b"/>
            <a:pathLst>
              <a:path w="3189273" h="2930866">
                <a:moveTo>
                  <a:pt x="0" y="0"/>
                </a:moveTo>
                <a:lnTo>
                  <a:pt x="3189273" y="0"/>
                </a:lnTo>
                <a:lnTo>
                  <a:pt x="3189273" y="2930866"/>
                </a:lnTo>
                <a:lnTo>
                  <a:pt x="0" y="2930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079" b="-2015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8" name="Group 98">
            <a:extLst>
              <a:ext uri="{FF2B5EF4-FFF2-40B4-BE49-F238E27FC236}">
                <a16:creationId xmlns:a16="http://schemas.microsoft.com/office/drawing/2014/main" id="{8FB5602A-ECF5-E0FE-36DC-36D1F4C46991}"/>
              </a:ext>
            </a:extLst>
          </p:cNvPr>
          <p:cNvGrpSpPr/>
          <p:nvPr/>
        </p:nvGrpSpPr>
        <p:grpSpPr>
          <a:xfrm rot="-10800000">
            <a:off x="15869213" y="2315031"/>
            <a:ext cx="2027517" cy="4036347"/>
            <a:chOff x="0" y="0"/>
            <a:chExt cx="544375" cy="1083733"/>
          </a:xfrm>
        </p:grpSpPr>
        <p:sp>
          <p:nvSpPr>
            <p:cNvPr id="99" name="Freeform 99">
              <a:extLst>
                <a:ext uri="{FF2B5EF4-FFF2-40B4-BE49-F238E27FC236}">
                  <a16:creationId xmlns:a16="http://schemas.microsoft.com/office/drawing/2014/main" id="{C6B28AF8-10B5-B1A2-C0D9-4C2A5C4C4183}"/>
                </a:ext>
              </a:extLst>
            </p:cNvPr>
            <p:cNvSpPr/>
            <p:nvPr/>
          </p:nvSpPr>
          <p:spPr>
            <a:xfrm>
              <a:off x="0" y="0"/>
              <a:ext cx="544375" cy="1083733"/>
            </a:xfrm>
            <a:custGeom>
              <a:avLst/>
              <a:gdLst/>
              <a:ahLst/>
              <a:cxnLst/>
              <a:rect l="l" t="t" r="r" b="b"/>
              <a:pathLst>
                <a:path w="544375" h="1083733">
                  <a:moveTo>
                    <a:pt x="152737" y="0"/>
                  </a:moveTo>
                  <a:lnTo>
                    <a:pt x="391638" y="0"/>
                  </a:lnTo>
                  <a:cubicBezTo>
                    <a:pt x="432147" y="0"/>
                    <a:pt x="470996" y="16092"/>
                    <a:pt x="499640" y="44736"/>
                  </a:cubicBezTo>
                  <a:cubicBezTo>
                    <a:pt x="528283" y="73379"/>
                    <a:pt x="544375" y="112229"/>
                    <a:pt x="544375" y="152737"/>
                  </a:cubicBezTo>
                  <a:lnTo>
                    <a:pt x="544375" y="930996"/>
                  </a:lnTo>
                  <a:cubicBezTo>
                    <a:pt x="544375" y="971505"/>
                    <a:pt x="528283" y="1010354"/>
                    <a:pt x="499640" y="1038998"/>
                  </a:cubicBezTo>
                  <a:cubicBezTo>
                    <a:pt x="470996" y="1067642"/>
                    <a:pt x="432147" y="1083733"/>
                    <a:pt x="391638" y="1083733"/>
                  </a:cubicBezTo>
                  <a:lnTo>
                    <a:pt x="152737" y="1083733"/>
                  </a:lnTo>
                  <a:cubicBezTo>
                    <a:pt x="112229" y="1083733"/>
                    <a:pt x="73379" y="1067642"/>
                    <a:pt x="44736" y="1038998"/>
                  </a:cubicBezTo>
                  <a:cubicBezTo>
                    <a:pt x="16092" y="1010354"/>
                    <a:pt x="0" y="971505"/>
                    <a:pt x="0" y="930996"/>
                  </a:cubicBezTo>
                  <a:lnTo>
                    <a:pt x="0" y="152737"/>
                  </a:lnTo>
                  <a:cubicBezTo>
                    <a:pt x="0" y="112229"/>
                    <a:pt x="16092" y="73379"/>
                    <a:pt x="44736" y="44736"/>
                  </a:cubicBezTo>
                  <a:cubicBezTo>
                    <a:pt x="73379" y="16092"/>
                    <a:pt x="112229" y="0"/>
                    <a:pt x="152737" y="0"/>
                  </a:cubicBezTo>
                  <a:close/>
                </a:path>
              </a:pathLst>
            </a:custGeom>
            <a:solidFill>
              <a:srgbClr val="F88219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TextBox 100">
              <a:extLst>
                <a:ext uri="{FF2B5EF4-FFF2-40B4-BE49-F238E27FC236}">
                  <a16:creationId xmlns:a16="http://schemas.microsoft.com/office/drawing/2014/main" id="{952C2AD9-DC86-131B-F12C-F8F3B35B5C48}"/>
                </a:ext>
              </a:extLst>
            </p:cNvPr>
            <p:cNvSpPr txBox="1"/>
            <p:nvPr/>
          </p:nvSpPr>
          <p:spPr>
            <a:xfrm>
              <a:off x="0" y="-123825"/>
              <a:ext cx="544375" cy="1207558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1" name="Group 101">
            <a:extLst>
              <a:ext uri="{FF2B5EF4-FFF2-40B4-BE49-F238E27FC236}">
                <a16:creationId xmlns:a16="http://schemas.microsoft.com/office/drawing/2014/main" id="{384BCC72-88BA-90F7-1184-F786DDC58BD3}"/>
              </a:ext>
            </a:extLst>
          </p:cNvPr>
          <p:cNvGrpSpPr/>
          <p:nvPr/>
        </p:nvGrpSpPr>
        <p:grpSpPr>
          <a:xfrm rot="-10800000">
            <a:off x="16214919" y="4221084"/>
            <a:ext cx="1336106" cy="1308075"/>
            <a:chOff x="0" y="0"/>
            <a:chExt cx="358736" cy="351210"/>
          </a:xfrm>
        </p:grpSpPr>
        <p:sp>
          <p:nvSpPr>
            <p:cNvPr id="102" name="Freeform 102">
              <a:extLst>
                <a:ext uri="{FF2B5EF4-FFF2-40B4-BE49-F238E27FC236}">
                  <a16:creationId xmlns:a16="http://schemas.microsoft.com/office/drawing/2014/main" id="{349CC041-166A-4886-4A46-226E1EA58F82}"/>
                </a:ext>
              </a:extLst>
            </p:cNvPr>
            <p:cNvSpPr/>
            <p:nvPr/>
          </p:nvSpPr>
          <p:spPr>
            <a:xfrm>
              <a:off x="0" y="0"/>
              <a:ext cx="358736" cy="351210"/>
            </a:xfrm>
            <a:custGeom>
              <a:avLst/>
              <a:gdLst/>
              <a:ahLst/>
              <a:cxnLst/>
              <a:rect l="l" t="t" r="r" b="b"/>
              <a:pathLst>
                <a:path w="358736" h="351210">
                  <a:moveTo>
                    <a:pt x="115888" y="0"/>
                  </a:moveTo>
                  <a:lnTo>
                    <a:pt x="242848" y="0"/>
                  </a:lnTo>
                  <a:cubicBezTo>
                    <a:pt x="306851" y="0"/>
                    <a:pt x="358736" y="51885"/>
                    <a:pt x="358736" y="115888"/>
                  </a:cubicBezTo>
                  <a:lnTo>
                    <a:pt x="358736" y="235322"/>
                  </a:lnTo>
                  <a:cubicBezTo>
                    <a:pt x="358736" y="299325"/>
                    <a:pt x="306851" y="351210"/>
                    <a:pt x="242848" y="351210"/>
                  </a:cubicBezTo>
                  <a:lnTo>
                    <a:pt x="115888" y="351210"/>
                  </a:lnTo>
                  <a:cubicBezTo>
                    <a:pt x="51885" y="351210"/>
                    <a:pt x="0" y="299325"/>
                    <a:pt x="0" y="235322"/>
                  </a:cubicBezTo>
                  <a:lnTo>
                    <a:pt x="0" y="115888"/>
                  </a:lnTo>
                  <a:cubicBezTo>
                    <a:pt x="0" y="51885"/>
                    <a:pt x="51885" y="0"/>
                    <a:pt x="115888" y="0"/>
                  </a:cubicBezTo>
                  <a:close/>
                </a:path>
              </a:pathLst>
            </a:custGeom>
            <a:solidFill>
              <a:srgbClr val="F99B4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TextBox 103">
              <a:extLst>
                <a:ext uri="{FF2B5EF4-FFF2-40B4-BE49-F238E27FC236}">
                  <a16:creationId xmlns:a16="http://schemas.microsoft.com/office/drawing/2014/main" id="{7DE06CD4-72DC-0CB5-9253-7127DF7E67DA}"/>
                </a:ext>
              </a:extLst>
            </p:cNvPr>
            <p:cNvSpPr txBox="1"/>
            <p:nvPr/>
          </p:nvSpPr>
          <p:spPr>
            <a:xfrm>
              <a:off x="0" y="-123825"/>
              <a:ext cx="358736" cy="475035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4" name="Group 104">
            <a:extLst>
              <a:ext uri="{FF2B5EF4-FFF2-40B4-BE49-F238E27FC236}">
                <a16:creationId xmlns:a16="http://schemas.microsoft.com/office/drawing/2014/main" id="{301FD7B8-73C9-ACCB-6C86-CC779C38CB1B}"/>
              </a:ext>
            </a:extLst>
          </p:cNvPr>
          <p:cNvGrpSpPr/>
          <p:nvPr/>
        </p:nvGrpSpPr>
        <p:grpSpPr>
          <a:xfrm rot="-10800000">
            <a:off x="15953304" y="2483212"/>
            <a:ext cx="1859336" cy="971713"/>
            <a:chOff x="0" y="0"/>
            <a:chExt cx="499220" cy="260899"/>
          </a:xfrm>
        </p:grpSpPr>
        <p:sp>
          <p:nvSpPr>
            <p:cNvPr id="105" name="Freeform 105">
              <a:extLst>
                <a:ext uri="{FF2B5EF4-FFF2-40B4-BE49-F238E27FC236}">
                  <a16:creationId xmlns:a16="http://schemas.microsoft.com/office/drawing/2014/main" id="{45D52E50-171A-6A59-9932-BE38558462A1}"/>
                </a:ext>
              </a:extLst>
            </p:cNvPr>
            <p:cNvSpPr/>
            <p:nvPr/>
          </p:nvSpPr>
          <p:spPr>
            <a:xfrm>
              <a:off x="0" y="0"/>
              <a:ext cx="499220" cy="260899"/>
            </a:xfrm>
            <a:custGeom>
              <a:avLst/>
              <a:gdLst/>
              <a:ahLst/>
              <a:cxnLst/>
              <a:rect l="l" t="t" r="r" b="b"/>
              <a:pathLst>
                <a:path w="499220" h="260899">
                  <a:moveTo>
                    <a:pt x="124914" y="0"/>
                  </a:moveTo>
                  <a:lnTo>
                    <a:pt x="374305" y="0"/>
                  </a:lnTo>
                  <a:cubicBezTo>
                    <a:pt x="443294" y="0"/>
                    <a:pt x="499220" y="55926"/>
                    <a:pt x="499220" y="124914"/>
                  </a:cubicBezTo>
                  <a:lnTo>
                    <a:pt x="499220" y="135984"/>
                  </a:lnTo>
                  <a:cubicBezTo>
                    <a:pt x="499220" y="169114"/>
                    <a:pt x="486059" y="200886"/>
                    <a:pt x="462633" y="224312"/>
                  </a:cubicBezTo>
                  <a:cubicBezTo>
                    <a:pt x="439207" y="247738"/>
                    <a:pt x="407435" y="260899"/>
                    <a:pt x="374305" y="260899"/>
                  </a:cubicBezTo>
                  <a:lnTo>
                    <a:pt x="124914" y="260899"/>
                  </a:lnTo>
                  <a:cubicBezTo>
                    <a:pt x="55926" y="260899"/>
                    <a:pt x="0" y="204973"/>
                    <a:pt x="0" y="135984"/>
                  </a:cubicBezTo>
                  <a:lnTo>
                    <a:pt x="0" y="124914"/>
                  </a:lnTo>
                  <a:cubicBezTo>
                    <a:pt x="0" y="91785"/>
                    <a:pt x="13161" y="60013"/>
                    <a:pt x="36587" y="36587"/>
                  </a:cubicBezTo>
                  <a:cubicBezTo>
                    <a:pt x="60013" y="13161"/>
                    <a:pt x="91785" y="0"/>
                    <a:pt x="124914" y="0"/>
                  </a:cubicBezTo>
                  <a:close/>
                </a:path>
              </a:pathLst>
            </a:custGeom>
            <a:solidFill>
              <a:srgbClr val="F99B4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TextBox 106">
              <a:extLst>
                <a:ext uri="{FF2B5EF4-FFF2-40B4-BE49-F238E27FC236}">
                  <a16:creationId xmlns:a16="http://schemas.microsoft.com/office/drawing/2014/main" id="{AF1369CC-EA1B-0D18-D05C-35CB9AFDA5A1}"/>
                </a:ext>
              </a:extLst>
            </p:cNvPr>
            <p:cNvSpPr txBox="1"/>
            <p:nvPr/>
          </p:nvSpPr>
          <p:spPr>
            <a:xfrm>
              <a:off x="0" y="-123825"/>
              <a:ext cx="499220" cy="384724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7" name="Group 107">
            <a:extLst>
              <a:ext uri="{FF2B5EF4-FFF2-40B4-BE49-F238E27FC236}">
                <a16:creationId xmlns:a16="http://schemas.microsoft.com/office/drawing/2014/main" id="{E4419935-96D4-6BBA-ADA0-40D2B0B0452C}"/>
              </a:ext>
            </a:extLst>
          </p:cNvPr>
          <p:cNvGrpSpPr/>
          <p:nvPr/>
        </p:nvGrpSpPr>
        <p:grpSpPr>
          <a:xfrm rot="-10800000">
            <a:off x="17053956" y="2372026"/>
            <a:ext cx="618533" cy="74747"/>
            <a:chOff x="0" y="0"/>
            <a:chExt cx="166072" cy="20069"/>
          </a:xfrm>
        </p:grpSpPr>
        <p:sp>
          <p:nvSpPr>
            <p:cNvPr id="108" name="Freeform 108">
              <a:extLst>
                <a:ext uri="{FF2B5EF4-FFF2-40B4-BE49-F238E27FC236}">
                  <a16:creationId xmlns:a16="http://schemas.microsoft.com/office/drawing/2014/main" id="{F47692AA-5981-98A4-F2EA-CA48A0C25469}"/>
                </a:ext>
              </a:extLst>
            </p:cNvPr>
            <p:cNvSpPr/>
            <p:nvPr/>
          </p:nvSpPr>
          <p:spPr>
            <a:xfrm>
              <a:off x="0" y="0"/>
              <a:ext cx="166072" cy="20069"/>
            </a:xfrm>
            <a:custGeom>
              <a:avLst/>
              <a:gdLst/>
              <a:ahLst/>
              <a:cxnLst/>
              <a:rect l="l" t="t" r="r" b="b"/>
              <a:pathLst>
                <a:path w="166072" h="20069">
                  <a:moveTo>
                    <a:pt x="10035" y="0"/>
                  </a:moveTo>
                  <a:lnTo>
                    <a:pt x="156038" y="0"/>
                  </a:lnTo>
                  <a:cubicBezTo>
                    <a:pt x="161579" y="0"/>
                    <a:pt x="166072" y="4493"/>
                    <a:pt x="166072" y="10035"/>
                  </a:cubicBezTo>
                  <a:lnTo>
                    <a:pt x="166072" y="10035"/>
                  </a:lnTo>
                  <a:cubicBezTo>
                    <a:pt x="166072" y="12696"/>
                    <a:pt x="165015" y="15248"/>
                    <a:pt x="163133" y="17130"/>
                  </a:cubicBezTo>
                  <a:cubicBezTo>
                    <a:pt x="161251" y="19012"/>
                    <a:pt x="158699" y="20069"/>
                    <a:pt x="156038" y="20069"/>
                  </a:cubicBezTo>
                  <a:lnTo>
                    <a:pt x="10035" y="20069"/>
                  </a:lnTo>
                  <a:cubicBezTo>
                    <a:pt x="7373" y="20069"/>
                    <a:pt x="4821" y="19012"/>
                    <a:pt x="2939" y="17130"/>
                  </a:cubicBezTo>
                  <a:cubicBezTo>
                    <a:pt x="1057" y="15248"/>
                    <a:pt x="0" y="12696"/>
                    <a:pt x="0" y="10035"/>
                  </a:cubicBezTo>
                  <a:lnTo>
                    <a:pt x="0" y="10035"/>
                  </a:lnTo>
                  <a:cubicBezTo>
                    <a:pt x="0" y="7373"/>
                    <a:pt x="1057" y="4821"/>
                    <a:pt x="2939" y="2939"/>
                  </a:cubicBezTo>
                  <a:cubicBezTo>
                    <a:pt x="4821" y="1057"/>
                    <a:pt x="7373" y="0"/>
                    <a:pt x="10035" y="0"/>
                  </a:cubicBezTo>
                  <a:close/>
                </a:path>
              </a:pathLst>
            </a:custGeom>
            <a:solidFill>
              <a:srgbClr val="EAEA28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TextBox 109">
              <a:extLst>
                <a:ext uri="{FF2B5EF4-FFF2-40B4-BE49-F238E27FC236}">
                  <a16:creationId xmlns:a16="http://schemas.microsoft.com/office/drawing/2014/main" id="{B6CFFFDA-C55A-C3B4-7546-22BD71F0C609}"/>
                </a:ext>
              </a:extLst>
            </p:cNvPr>
            <p:cNvSpPr txBox="1"/>
            <p:nvPr/>
          </p:nvSpPr>
          <p:spPr>
            <a:xfrm>
              <a:off x="0" y="-123825"/>
              <a:ext cx="166072" cy="143894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0" name="Group 110">
            <a:extLst>
              <a:ext uri="{FF2B5EF4-FFF2-40B4-BE49-F238E27FC236}">
                <a16:creationId xmlns:a16="http://schemas.microsoft.com/office/drawing/2014/main" id="{5B519CD8-1F43-4F03-C9A1-C99251174E01}"/>
              </a:ext>
            </a:extLst>
          </p:cNvPr>
          <p:cNvGrpSpPr/>
          <p:nvPr/>
        </p:nvGrpSpPr>
        <p:grpSpPr>
          <a:xfrm rot="-10800000">
            <a:off x="16093455" y="2372026"/>
            <a:ext cx="618533" cy="74747"/>
            <a:chOff x="0" y="0"/>
            <a:chExt cx="166072" cy="20069"/>
          </a:xfrm>
        </p:grpSpPr>
        <p:sp>
          <p:nvSpPr>
            <p:cNvPr id="111" name="Freeform 111">
              <a:extLst>
                <a:ext uri="{FF2B5EF4-FFF2-40B4-BE49-F238E27FC236}">
                  <a16:creationId xmlns:a16="http://schemas.microsoft.com/office/drawing/2014/main" id="{68F6B52E-C14D-A463-7A81-BBA1D19EA689}"/>
                </a:ext>
              </a:extLst>
            </p:cNvPr>
            <p:cNvSpPr/>
            <p:nvPr/>
          </p:nvSpPr>
          <p:spPr>
            <a:xfrm>
              <a:off x="0" y="0"/>
              <a:ext cx="166072" cy="20069"/>
            </a:xfrm>
            <a:custGeom>
              <a:avLst/>
              <a:gdLst/>
              <a:ahLst/>
              <a:cxnLst/>
              <a:rect l="l" t="t" r="r" b="b"/>
              <a:pathLst>
                <a:path w="166072" h="20069">
                  <a:moveTo>
                    <a:pt x="10035" y="0"/>
                  </a:moveTo>
                  <a:lnTo>
                    <a:pt x="156038" y="0"/>
                  </a:lnTo>
                  <a:cubicBezTo>
                    <a:pt x="161579" y="0"/>
                    <a:pt x="166072" y="4493"/>
                    <a:pt x="166072" y="10035"/>
                  </a:cubicBezTo>
                  <a:lnTo>
                    <a:pt x="166072" y="10035"/>
                  </a:lnTo>
                  <a:cubicBezTo>
                    <a:pt x="166072" y="12696"/>
                    <a:pt x="165015" y="15248"/>
                    <a:pt x="163133" y="17130"/>
                  </a:cubicBezTo>
                  <a:cubicBezTo>
                    <a:pt x="161251" y="19012"/>
                    <a:pt x="158699" y="20069"/>
                    <a:pt x="156038" y="20069"/>
                  </a:cubicBezTo>
                  <a:lnTo>
                    <a:pt x="10035" y="20069"/>
                  </a:lnTo>
                  <a:cubicBezTo>
                    <a:pt x="7373" y="20069"/>
                    <a:pt x="4821" y="19012"/>
                    <a:pt x="2939" y="17130"/>
                  </a:cubicBezTo>
                  <a:cubicBezTo>
                    <a:pt x="1057" y="15248"/>
                    <a:pt x="0" y="12696"/>
                    <a:pt x="0" y="10035"/>
                  </a:cubicBezTo>
                  <a:lnTo>
                    <a:pt x="0" y="10035"/>
                  </a:lnTo>
                  <a:cubicBezTo>
                    <a:pt x="0" y="7373"/>
                    <a:pt x="1057" y="4821"/>
                    <a:pt x="2939" y="2939"/>
                  </a:cubicBezTo>
                  <a:cubicBezTo>
                    <a:pt x="4821" y="1057"/>
                    <a:pt x="7373" y="0"/>
                    <a:pt x="10035" y="0"/>
                  </a:cubicBezTo>
                  <a:close/>
                </a:path>
              </a:pathLst>
            </a:custGeom>
            <a:solidFill>
              <a:srgbClr val="EAEA28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TextBox 112">
              <a:extLst>
                <a:ext uri="{FF2B5EF4-FFF2-40B4-BE49-F238E27FC236}">
                  <a16:creationId xmlns:a16="http://schemas.microsoft.com/office/drawing/2014/main" id="{AE5E4B28-73FD-154D-78E2-DC3FDED68CFC}"/>
                </a:ext>
              </a:extLst>
            </p:cNvPr>
            <p:cNvSpPr txBox="1"/>
            <p:nvPr/>
          </p:nvSpPr>
          <p:spPr>
            <a:xfrm>
              <a:off x="0" y="-123825"/>
              <a:ext cx="166072" cy="143894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3" name="Group 113">
            <a:extLst>
              <a:ext uri="{FF2B5EF4-FFF2-40B4-BE49-F238E27FC236}">
                <a16:creationId xmlns:a16="http://schemas.microsoft.com/office/drawing/2014/main" id="{DB86ACBB-EC80-8DD1-0CB4-1238606C33BA}"/>
              </a:ext>
            </a:extLst>
          </p:cNvPr>
          <p:cNvGrpSpPr/>
          <p:nvPr/>
        </p:nvGrpSpPr>
        <p:grpSpPr>
          <a:xfrm rot="-9870462">
            <a:off x="17786750" y="3767834"/>
            <a:ext cx="337670" cy="124875"/>
            <a:chOff x="0" y="0"/>
            <a:chExt cx="90662" cy="33528"/>
          </a:xfrm>
        </p:grpSpPr>
        <p:sp>
          <p:nvSpPr>
            <p:cNvPr id="114" name="Freeform 114">
              <a:extLst>
                <a:ext uri="{FF2B5EF4-FFF2-40B4-BE49-F238E27FC236}">
                  <a16:creationId xmlns:a16="http://schemas.microsoft.com/office/drawing/2014/main" id="{C9B75548-1247-4B7C-512D-48C851134EC4}"/>
                </a:ext>
              </a:extLst>
            </p:cNvPr>
            <p:cNvSpPr/>
            <p:nvPr/>
          </p:nvSpPr>
          <p:spPr>
            <a:xfrm>
              <a:off x="0" y="0"/>
              <a:ext cx="90662" cy="33528"/>
            </a:xfrm>
            <a:custGeom>
              <a:avLst/>
              <a:gdLst/>
              <a:ahLst/>
              <a:cxnLst/>
              <a:rect l="l" t="t" r="r" b="b"/>
              <a:pathLst>
                <a:path w="90662" h="33528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CC5E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TextBox 115">
              <a:extLst>
                <a:ext uri="{FF2B5EF4-FFF2-40B4-BE49-F238E27FC236}">
                  <a16:creationId xmlns:a16="http://schemas.microsoft.com/office/drawing/2014/main" id="{1759CEEF-F698-E9AB-164C-4F1DB95E6599}"/>
                </a:ext>
              </a:extLst>
            </p:cNvPr>
            <p:cNvSpPr txBox="1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6" name="Group 116">
            <a:extLst>
              <a:ext uri="{FF2B5EF4-FFF2-40B4-BE49-F238E27FC236}">
                <a16:creationId xmlns:a16="http://schemas.microsoft.com/office/drawing/2014/main" id="{89108E2E-4764-6325-8C1E-E261B94B2870}"/>
              </a:ext>
            </a:extLst>
          </p:cNvPr>
          <p:cNvGrpSpPr/>
          <p:nvPr/>
        </p:nvGrpSpPr>
        <p:grpSpPr>
          <a:xfrm rot="9883450">
            <a:off x="15605149" y="3767282"/>
            <a:ext cx="337670" cy="124875"/>
            <a:chOff x="0" y="0"/>
            <a:chExt cx="90662" cy="33528"/>
          </a:xfrm>
        </p:grpSpPr>
        <p:sp>
          <p:nvSpPr>
            <p:cNvPr id="117" name="Freeform 117">
              <a:extLst>
                <a:ext uri="{FF2B5EF4-FFF2-40B4-BE49-F238E27FC236}">
                  <a16:creationId xmlns:a16="http://schemas.microsoft.com/office/drawing/2014/main" id="{F0F21311-AFBB-6941-49B1-E139CAC01423}"/>
                </a:ext>
              </a:extLst>
            </p:cNvPr>
            <p:cNvSpPr/>
            <p:nvPr/>
          </p:nvSpPr>
          <p:spPr>
            <a:xfrm>
              <a:off x="0" y="0"/>
              <a:ext cx="90662" cy="33528"/>
            </a:xfrm>
            <a:custGeom>
              <a:avLst/>
              <a:gdLst/>
              <a:ahLst/>
              <a:cxnLst/>
              <a:rect l="l" t="t" r="r" b="b"/>
              <a:pathLst>
                <a:path w="90662" h="33528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CC5E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TextBox 118">
              <a:extLst>
                <a:ext uri="{FF2B5EF4-FFF2-40B4-BE49-F238E27FC236}">
                  <a16:creationId xmlns:a16="http://schemas.microsoft.com/office/drawing/2014/main" id="{298C778A-08DD-D411-F963-7CECC5620FE6}"/>
                </a:ext>
              </a:extLst>
            </p:cNvPr>
            <p:cNvSpPr txBox="1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9" name="Group 119">
            <a:extLst>
              <a:ext uri="{FF2B5EF4-FFF2-40B4-BE49-F238E27FC236}">
                <a16:creationId xmlns:a16="http://schemas.microsoft.com/office/drawing/2014/main" id="{76A79004-3300-6B1B-6D08-B7EF87427E48}"/>
              </a:ext>
            </a:extLst>
          </p:cNvPr>
          <p:cNvGrpSpPr/>
          <p:nvPr/>
        </p:nvGrpSpPr>
        <p:grpSpPr>
          <a:xfrm>
            <a:off x="16001554" y="3572440"/>
            <a:ext cx="1773881" cy="543800"/>
            <a:chOff x="0" y="0"/>
            <a:chExt cx="597833" cy="183271"/>
          </a:xfrm>
        </p:grpSpPr>
        <p:sp>
          <p:nvSpPr>
            <p:cNvPr id="120" name="Freeform 120">
              <a:extLst>
                <a:ext uri="{FF2B5EF4-FFF2-40B4-BE49-F238E27FC236}">
                  <a16:creationId xmlns:a16="http://schemas.microsoft.com/office/drawing/2014/main" id="{49B0B9B0-9EA0-7221-CBFF-49EEA6E3C78D}"/>
                </a:ext>
              </a:extLst>
            </p:cNvPr>
            <p:cNvSpPr/>
            <p:nvPr/>
          </p:nvSpPr>
          <p:spPr>
            <a:xfrm>
              <a:off x="0" y="0"/>
              <a:ext cx="597833" cy="183271"/>
            </a:xfrm>
            <a:custGeom>
              <a:avLst/>
              <a:gdLst/>
              <a:ahLst/>
              <a:cxnLst/>
              <a:rect l="l" t="t" r="r" b="b"/>
              <a:pathLst>
                <a:path w="597833" h="183271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893F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TextBox 121">
              <a:extLst>
                <a:ext uri="{FF2B5EF4-FFF2-40B4-BE49-F238E27FC236}">
                  <a16:creationId xmlns:a16="http://schemas.microsoft.com/office/drawing/2014/main" id="{D1CF6919-CA6D-101D-020C-C0063E589DBF}"/>
                </a:ext>
              </a:extLst>
            </p:cNvPr>
            <p:cNvSpPr txBox="1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lIns="66929" tIns="66929" rIns="66929" bIns="66929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2" name="Group 122">
            <a:extLst>
              <a:ext uri="{FF2B5EF4-FFF2-40B4-BE49-F238E27FC236}">
                <a16:creationId xmlns:a16="http://schemas.microsoft.com/office/drawing/2014/main" id="{664867DB-386F-9CF6-29A8-719C84C445A8}"/>
              </a:ext>
            </a:extLst>
          </p:cNvPr>
          <p:cNvGrpSpPr/>
          <p:nvPr/>
        </p:nvGrpSpPr>
        <p:grpSpPr>
          <a:xfrm>
            <a:off x="15975165" y="3987506"/>
            <a:ext cx="199788" cy="1839411"/>
            <a:chOff x="0" y="0"/>
            <a:chExt cx="39938" cy="367705"/>
          </a:xfrm>
        </p:grpSpPr>
        <p:sp>
          <p:nvSpPr>
            <p:cNvPr id="123" name="Freeform 123">
              <a:extLst>
                <a:ext uri="{FF2B5EF4-FFF2-40B4-BE49-F238E27FC236}">
                  <a16:creationId xmlns:a16="http://schemas.microsoft.com/office/drawing/2014/main" id="{6E4C920A-5551-23BE-0283-445419167131}"/>
                </a:ext>
              </a:extLst>
            </p:cNvPr>
            <p:cNvSpPr/>
            <p:nvPr/>
          </p:nvSpPr>
          <p:spPr>
            <a:xfrm>
              <a:off x="0" y="0"/>
              <a:ext cx="39938" cy="367705"/>
            </a:xfrm>
            <a:custGeom>
              <a:avLst/>
              <a:gdLst/>
              <a:ahLst/>
              <a:cxnLst/>
              <a:rect l="l" t="t" r="r" b="b"/>
              <a:pathLst>
                <a:path w="39938" h="367705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893F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TextBox 124">
              <a:extLst>
                <a:ext uri="{FF2B5EF4-FFF2-40B4-BE49-F238E27FC236}">
                  <a16:creationId xmlns:a16="http://schemas.microsoft.com/office/drawing/2014/main" id="{30559BD7-AE0B-B937-063A-9CC15C4BD9A1}"/>
                </a:ext>
              </a:extLst>
            </p:cNvPr>
            <p:cNvSpPr txBox="1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lIns="66929" tIns="66929" rIns="66929" bIns="66929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5" name="Group 125">
            <a:extLst>
              <a:ext uri="{FF2B5EF4-FFF2-40B4-BE49-F238E27FC236}">
                <a16:creationId xmlns:a16="http://schemas.microsoft.com/office/drawing/2014/main" id="{E6148F8A-9D8D-50CF-3AE4-E05AEF9996AB}"/>
              </a:ext>
            </a:extLst>
          </p:cNvPr>
          <p:cNvGrpSpPr/>
          <p:nvPr/>
        </p:nvGrpSpPr>
        <p:grpSpPr>
          <a:xfrm>
            <a:off x="17611824" y="3987506"/>
            <a:ext cx="199788" cy="1839411"/>
            <a:chOff x="0" y="0"/>
            <a:chExt cx="39938" cy="367705"/>
          </a:xfrm>
        </p:grpSpPr>
        <p:sp>
          <p:nvSpPr>
            <p:cNvPr id="126" name="Freeform 126">
              <a:extLst>
                <a:ext uri="{FF2B5EF4-FFF2-40B4-BE49-F238E27FC236}">
                  <a16:creationId xmlns:a16="http://schemas.microsoft.com/office/drawing/2014/main" id="{E05C83A6-43D0-9B29-F3BC-EB06C1CD965D}"/>
                </a:ext>
              </a:extLst>
            </p:cNvPr>
            <p:cNvSpPr/>
            <p:nvPr/>
          </p:nvSpPr>
          <p:spPr>
            <a:xfrm>
              <a:off x="0" y="0"/>
              <a:ext cx="39938" cy="367705"/>
            </a:xfrm>
            <a:custGeom>
              <a:avLst/>
              <a:gdLst/>
              <a:ahLst/>
              <a:cxnLst/>
              <a:rect l="l" t="t" r="r" b="b"/>
              <a:pathLst>
                <a:path w="39938" h="367705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893F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TextBox 127">
              <a:extLst>
                <a:ext uri="{FF2B5EF4-FFF2-40B4-BE49-F238E27FC236}">
                  <a16:creationId xmlns:a16="http://schemas.microsoft.com/office/drawing/2014/main" id="{A2353391-B39C-CE8D-1021-2C34575595C9}"/>
                </a:ext>
              </a:extLst>
            </p:cNvPr>
            <p:cNvSpPr txBox="1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lIns="66929" tIns="66929" rIns="66929" bIns="66929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8" name="Group 128">
            <a:extLst>
              <a:ext uri="{FF2B5EF4-FFF2-40B4-BE49-F238E27FC236}">
                <a16:creationId xmlns:a16="http://schemas.microsoft.com/office/drawing/2014/main" id="{DF6E1049-B23F-2699-F2F1-388D617E65E6}"/>
              </a:ext>
            </a:extLst>
          </p:cNvPr>
          <p:cNvGrpSpPr/>
          <p:nvPr/>
        </p:nvGrpSpPr>
        <p:grpSpPr>
          <a:xfrm rot="-10800000">
            <a:off x="16001554" y="5628671"/>
            <a:ext cx="1773881" cy="543800"/>
            <a:chOff x="0" y="0"/>
            <a:chExt cx="597833" cy="183271"/>
          </a:xfrm>
        </p:grpSpPr>
        <p:sp>
          <p:nvSpPr>
            <p:cNvPr id="129" name="Freeform 129">
              <a:extLst>
                <a:ext uri="{FF2B5EF4-FFF2-40B4-BE49-F238E27FC236}">
                  <a16:creationId xmlns:a16="http://schemas.microsoft.com/office/drawing/2014/main" id="{153580A6-35A6-6F45-5E12-3F873D1B94D9}"/>
                </a:ext>
              </a:extLst>
            </p:cNvPr>
            <p:cNvSpPr/>
            <p:nvPr/>
          </p:nvSpPr>
          <p:spPr>
            <a:xfrm>
              <a:off x="0" y="0"/>
              <a:ext cx="597833" cy="183271"/>
            </a:xfrm>
            <a:custGeom>
              <a:avLst/>
              <a:gdLst/>
              <a:ahLst/>
              <a:cxnLst/>
              <a:rect l="l" t="t" r="r" b="b"/>
              <a:pathLst>
                <a:path w="597833" h="183271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893F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TextBox 130">
              <a:extLst>
                <a:ext uri="{FF2B5EF4-FFF2-40B4-BE49-F238E27FC236}">
                  <a16:creationId xmlns:a16="http://schemas.microsoft.com/office/drawing/2014/main" id="{65F3526E-F1C9-BEEF-9961-A2215F46C3CC}"/>
                </a:ext>
              </a:extLst>
            </p:cNvPr>
            <p:cNvSpPr txBox="1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lIns="66929" tIns="66929" rIns="66929" bIns="66929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36" name="Picture 135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E5293FE4-CA53-74AF-9AE9-BB57B0A43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637" y="2409399"/>
            <a:ext cx="12665825" cy="7243499"/>
          </a:xfrm>
          <a:prstGeom prst="rect">
            <a:avLst/>
          </a:prstGeom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CB5976E-449E-484C-38A3-1262B205A5FF}"/>
              </a:ext>
            </a:extLst>
          </p:cNvPr>
          <p:cNvCxnSpPr/>
          <p:nvPr/>
        </p:nvCxnSpPr>
        <p:spPr>
          <a:xfrm flipH="1" flipV="1">
            <a:off x="2964639" y="3848100"/>
            <a:ext cx="76200" cy="483588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68682DA-2D34-0861-8795-2CBB91A4C462}"/>
              </a:ext>
            </a:extLst>
          </p:cNvPr>
          <p:cNvSpPr txBox="1"/>
          <p:nvPr/>
        </p:nvSpPr>
        <p:spPr>
          <a:xfrm rot="16200000">
            <a:off x="1515561" y="5880891"/>
            <a:ext cx="2702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Summer Sunrise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1240267-754F-9551-E7E9-4F2FC5583F0F}"/>
              </a:ext>
            </a:extLst>
          </p:cNvPr>
          <p:cNvCxnSpPr/>
          <p:nvPr/>
        </p:nvCxnSpPr>
        <p:spPr>
          <a:xfrm flipH="1" flipV="1">
            <a:off x="4869640" y="3848100"/>
            <a:ext cx="76200" cy="483588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2">
            <a:extLst>
              <a:ext uri="{FF2B5EF4-FFF2-40B4-BE49-F238E27FC236}">
                <a16:creationId xmlns:a16="http://schemas.microsoft.com/office/drawing/2014/main" id="{D26B55A1-C705-39EB-7E58-6BB17B02CF07}"/>
              </a:ext>
            </a:extLst>
          </p:cNvPr>
          <p:cNvSpPr txBox="1"/>
          <p:nvPr/>
        </p:nvSpPr>
        <p:spPr>
          <a:xfrm>
            <a:off x="231398" y="669768"/>
            <a:ext cx="9231335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600" b="1" spc="72" dirty="0">
                <a:solidFill>
                  <a:srgbClr val="F882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TEMPORAL FACTORS: HOUR OF DAY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C03F0BA-A8E2-7BFA-F68C-8ECBFFFF4EBB}"/>
              </a:ext>
            </a:extLst>
          </p:cNvPr>
          <p:cNvSpPr txBox="1"/>
          <p:nvPr/>
        </p:nvSpPr>
        <p:spPr>
          <a:xfrm rot="16200000">
            <a:off x="3404295" y="5819330"/>
            <a:ext cx="2702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Winter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Sunrise</a:t>
            </a:r>
          </a:p>
        </p:txBody>
      </p:sp>
    </p:spTree>
    <p:extLst>
      <p:ext uri="{BB962C8B-B14F-4D97-AF65-F5344CB8AC3E}">
        <p14:creationId xmlns:p14="http://schemas.microsoft.com/office/powerpoint/2010/main" val="1486119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AD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D9D5C2-700F-FA1E-31FE-631BEDE41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DE8DD7B-84C3-7A52-5DFE-1FACFD320C91}"/>
              </a:ext>
            </a:extLst>
          </p:cNvPr>
          <p:cNvGrpSpPr/>
          <p:nvPr/>
        </p:nvGrpSpPr>
        <p:grpSpPr>
          <a:xfrm rot="-5400000">
            <a:off x="948229" y="-1779430"/>
            <a:ext cx="11215802" cy="13162036"/>
            <a:chOff x="0" y="0"/>
            <a:chExt cx="2953956" cy="346654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E5B8BEC-21EA-1A71-8180-E07FEA86E8ED}"/>
                </a:ext>
              </a:extLst>
            </p:cNvPr>
            <p:cNvSpPr/>
            <p:nvPr/>
          </p:nvSpPr>
          <p:spPr>
            <a:xfrm>
              <a:off x="0" y="0"/>
              <a:ext cx="2953956" cy="3466544"/>
            </a:xfrm>
            <a:custGeom>
              <a:avLst/>
              <a:gdLst/>
              <a:ahLst/>
              <a:cxnLst/>
              <a:rect l="l" t="t" r="r" b="b"/>
              <a:pathLst>
                <a:path w="2953956" h="3466544">
                  <a:moveTo>
                    <a:pt x="0" y="0"/>
                  </a:moveTo>
                  <a:lnTo>
                    <a:pt x="2953956" y="0"/>
                  </a:lnTo>
                  <a:lnTo>
                    <a:pt x="2953956" y="3466544"/>
                  </a:lnTo>
                  <a:lnTo>
                    <a:pt x="0" y="3466544"/>
                  </a:lnTo>
                  <a:close/>
                </a:path>
              </a:pathLst>
            </a:custGeom>
            <a:solidFill>
              <a:srgbClr val="0B154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C64BFB3-732F-C01B-DEF3-633754E35D5E}"/>
                </a:ext>
              </a:extLst>
            </p:cNvPr>
            <p:cNvSpPr txBox="1"/>
            <p:nvPr/>
          </p:nvSpPr>
          <p:spPr>
            <a:xfrm>
              <a:off x="0" y="-123825"/>
              <a:ext cx="2953956" cy="3590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9CEB86E-46CF-AA20-25A2-8E867F1EE05C}"/>
              </a:ext>
            </a:extLst>
          </p:cNvPr>
          <p:cNvGrpSpPr/>
          <p:nvPr/>
        </p:nvGrpSpPr>
        <p:grpSpPr>
          <a:xfrm rot="-5400000">
            <a:off x="12195663" y="5061438"/>
            <a:ext cx="12020550" cy="164123"/>
            <a:chOff x="0" y="0"/>
            <a:chExt cx="3165906" cy="4322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2D8D0CE-F01E-5E43-68B8-ECF75C340835}"/>
                </a:ext>
              </a:extLst>
            </p:cNvPr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DD02813-E3F9-D195-7F81-CE78C0CD8BF0}"/>
                </a:ext>
              </a:extLst>
            </p:cNvPr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5F3C4D1D-72F6-5A50-3793-3AF5D3ED7DEE}"/>
              </a:ext>
            </a:extLst>
          </p:cNvPr>
          <p:cNvGrpSpPr/>
          <p:nvPr/>
        </p:nvGrpSpPr>
        <p:grpSpPr>
          <a:xfrm rot="-5400000">
            <a:off x="8130893" y="3223621"/>
            <a:ext cx="13664400" cy="3839757"/>
            <a:chOff x="0" y="0"/>
            <a:chExt cx="18219200" cy="5119676"/>
          </a:xfrm>
        </p:grpSpPr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2AD0F6CF-1456-CF6B-C928-D92CC125501C}"/>
                </a:ext>
              </a:extLst>
            </p:cNvPr>
            <p:cNvGrpSpPr/>
            <p:nvPr/>
          </p:nvGrpSpPr>
          <p:grpSpPr>
            <a:xfrm>
              <a:off x="1095900" y="0"/>
              <a:ext cx="16027400" cy="153324"/>
              <a:chOff x="0" y="0"/>
              <a:chExt cx="3165906" cy="30286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57F285E6-DF59-067C-5443-6056F17D5E50}"/>
                  </a:ext>
                </a:extLst>
              </p:cNvPr>
              <p:cNvSpPr/>
              <p:nvPr/>
            </p:nvSpPr>
            <p:spPr>
              <a:xfrm>
                <a:off x="0" y="0"/>
                <a:ext cx="3165906" cy="3028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3028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30286"/>
                    </a:lnTo>
                    <a:lnTo>
                      <a:pt x="0" y="3028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CADCEF6F-C368-7F5B-E0B3-E42A0504CBD1}"/>
                  </a:ext>
                </a:extLst>
              </p:cNvPr>
              <p:cNvSpPr txBox="1"/>
              <p:nvPr/>
            </p:nvSpPr>
            <p:spPr>
              <a:xfrm>
                <a:off x="0" y="-123825"/>
                <a:ext cx="3165906" cy="154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44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ED08FB60-7A66-4486-3F07-F0007BFA9A6E}"/>
                </a:ext>
              </a:extLst>
            </p:cNvPr>
            <p:cNvGrpSpPr/>
            <p:nvPr/>
          </p:nvGrpSpPr>
          <p:grpSpPr>
            <a:xfrm>
              <a:off x="0" y="1702261"/>
              <a:ext cx="2788000" cy="65633"/>
              <a:chOff x="0" y="0"/>
              <a:chExt cx="547795" cy="12896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FB0BB812-A9E3-A355-9D46-18508860E00D}"/>
                  </a:ext>
                </a:extLst>
              </p:cNvPr>
              <p:cNvSpPr/>
              <p:nvPr/>
            </p:nvSpPr>
            <p:spPr>
              <a:xfrm>
                <a:off x="0" y="0"/>
                <a:ext cx="547795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289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2896"/>
                    </a:lnTo>
                    <a:lnTo>
                      <a:pt x="0" y="128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2918548F-1484-E79E-35F0-79310C7A82D7}"/>
                  </a:ext>
                </a:extLst>
              </p:cNvPr>
              <p:cNvSpPr txBox="1"/>
              <p:nvPr/>
            </p:nvSpPr>
            <p:spPr>
              <a:xfrm>
                <a:off x="0" y="-123825"/>
                <a:ext cx="547795" cy="136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44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04145E77-FD39-243A-5D16-8D1A5FAF2158}"/>
                </a:ext>
              </a:extLst>
            </p:cNvPr>
            <p:cNvGrpSpPr/>
            <p:nvPr/>
          </p:nvGrpSpPr>
          <p:grpSpPr>
            <a:xfrm>
              <a:off x="11570400" y="1702261"/>
              <a:ext cx="2788000" cy="65633"/>
              <a:chOff x="0" y="0"/>
              <a:chExt cx="547795" cy="12896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91CC027B-1F92-1947-1C01-26EC4FB2C20E}"/>
                  </a:ext>
                </a:extLst>
              </p:cNvPr>
              <p:cNvSpPr/>
              <p:nvPr/>
            </p:nvSpPr>
            <p:spPr>
              <a:xfrm>
                <a:off x="0" y="0"/>
                <a:ext cx="547795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289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2896"/>
                    </a:lnTo>
                    <a:lnTo>
                      <a:pt x="0" y="128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F166133F-0A9A-20FE-19E8-977C6B2D0B53}"/>
                  </a:ext>
                </a:extLst>
              </p:cNvPr>
              <p:cNvSpPr txBox="1"/>
              <p:nvPr/>
            </p:nvSpPr>
            <p:spPr>
              <a:xfrm>
                <a:off x="0" y="-123825"/>
                <a:ext cx="547795" cy="136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44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6B0AEDB0-9102-B8C7-FF83-90D0A7AE24BF}"/>
                </a:ext>
              </a:extLst>
            </p:cNvPr>
            <p:cNvGrpSpPr/>
            <p:nvPr/>
          </p:nvGrpSpPr>
          <p:grpSpPr>
            <a:xfrm>
              <a:off x="3860800" y="1702261"/>
              <a:ext cx="2788000" cy="65633"/>
              <a:chOff x="0" y="0"/>
              <a:chExt cx="547795" cy="12896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86EE526F-C43F-7B34-2E7A-5C5341A24CCE}"/>
                  </a:ext>
                </a:extLst>
              </p:cNvPr>
              <p:cNvSpPr/>
              <p:nvPr/>
            </p:nvSpPr>
            <p:spPr>
              <a:xfrm>
                <a:off x="0" y="0"/>
                <a:ext cx="547795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289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2896"/>
                    </a:lnTo>
                    <a:lnTo>
                      <a:pt x="0" y="128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10489E1A-1039-DFE3-006B-E0584E59A7E4}"/>
                  </a:ext>
                </a:extLst>
              </p:cNvPr>
              <p:cNvSpPr txBox="1"/>
              <p:nvPr/>
            </p:nvSpPr>
            <p:spPr>
              <a:xfrm>
                <a:off x="0" y="-123825"/>
                <a:ext cx="547795" cy="136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44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408F070C-AC08-81E1-E499-29588C7E88A2}"/>
                </a:ext>
              </a:extLst>
            </p:cNvPr>
            <p:cNvGrpSpPr/>
            <p:nvPr/>
          </p:nvGrpSpPr>
          <p:grpSpPr>
            <a:xfrm>
              <a:off x="15431200" y="1702261"/>
              <a:ext cx="2788000" cy="65633"/>
              <a:chOff x="0" y="0"/>
              <a:chExt cx="547795" cy="12896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51F85C50-FAE4-1375-F3E1-923188CF9A58}"/>
                  </a:ext>
                </a:extLst>
              </p:cNvPr>
              <p:cNvSpPr/>
              <p:nvPr/>
            </p:nvSpPr>
            <p:spPr>
              <a:xfrm>
                <a:off x="0" y="0"/>
                <a:ext cx="547795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289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2896"/>
                    </a:lnTo>
                    <a:lnTo>
                      <a:pt x="0" y="128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B955D5E3-D139-5E4F-35DE-1BA13F1EF3E9}"/>
                  </a:ext>
                </a:extLst>
              </p:cNvPr>
              <p:cNvSpPr txBox="1"/>
              <p:nvPr/>
            </p:nvSpPr>
            <p:spPr>
              <a:xfrm>
                <a:off x="0" y="-123825"/>
                <a:ext cx="547795" cy="136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44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A90A0E0A-68A9-C74E-BBF0-F5090B384B27}"/>
                </a:ext>
              </a:extLst>
            </p:cNvPr>
            <p:cNvGrpSpPr/>
            <p:nvPr/>
          </p:nvGrpSpPr>
          <p:grpSpPr>
            <a:xfrm>
              <a:off x="7715600" y="1702261"/>
              <a:ext cx="2788000" cy="65633"/>
              <a:chOff x="0" y="0"/>
              <a:chExt cx="547795" cy="12896"/>
            </a:xfrm>
          </p:grpSpPr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F71B812B-ECAC-40FD-4362-6ECBA624A030}"/>
                  </a:ext>
                </a:extLst>
              </p:cNvPr>
              <p:cNvSpPr/>
              <p:nvPr/>
            </p:nvSpPr>
            <p:spPr>
              <a:xfrm>
                <a:off x="0" y="0"/>
                <a:ext cx="547795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289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2896"/>
                    </a:lnTo>
                    <a:lnTo>
                      <a:pt x="0" y="128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TextBox 26">
                <a:extLst>
                  <a:ext uri="{FF2B5EF4-FFF2-40B4-BE49-F238E27FC236}">
                    <a16:creationId xmlns:a16="http://schemas.microsoft.com/office/drawing/2014/main" id="{47FAE73D-86E6-8529-BEDC-A9B3EE04BC40}"/>
                  </a:ext>
                </a:extLst>
              </p:cNvPr>
              <p:cNvSpPr txBox="1"/>
              <p:nvPr/>
            </p:nvSpPr>
            <p:spPr>
              <a:xfrm>
                <a:off x="0" y="-123825"/>
                <a:ext cx="547795" cy="136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44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15EBDE8E-F62E-7529-F8F8-2D9BC0920BE6}"/>
                </a:ext>
              </a:extLst>
            </p:cNvPr>
            <p:cNvGrpSpPr/>
            <p:nvPr/>
          </p:nvGrpSpPr>
          <p:grpSpPr>
            <a:xfrm>
              <a:off x="0" y="5054043"/>
              <a:ext cx="2788000" cy="65633"/>
              <a:chOff x="0" y="0"/>
              <a:chExt cx="547795" cy="12896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29B380A4-EAD0-83B2-072F-70E5C1BC36EB}"/>
                  </a:ext>
                </a:extLst>
              </p:cNvPr>
              <p:cNvSpPr/>
              <p:nvPr/>
            </p:nvSpPr>
            <p:spPr>
              <a:xfrm>
                <a:off x="0" y="0"/>
                <a:ext cx="547795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289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2896"/>
                    </a:lnTo>
                    <a:lnTo>
                      <a:pt x="0" y="128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E318CC0A-1031-AA97-B627-FD9C85279358}"/>
                  </a:ext>
                </a:extLst>
              </p:cNvPr>
              <p:cNvSpPr txBox="1"/>
              <p:nvPr/>
            </p:nvSpPr>
            <p:spPr>
              <a:xfrm>
                <a:off x="0" y="-123825"/>
                <a:ext cx="547795" cy="136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44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30">
              <a:extLst>
                <a:ext uri="{FF2B5EF4-FFF2-40B4-BE49-F238E27FC236}">
                  <a16:creationId xmlns:a16="http://schemas.microsoft.com/office/drawing/2014/main" id="{207A3264-5125-D500-F6D2-4D6346AD8A17}"/>
                </a:ext>
              </a:extLst>
            </p:cNvPr>
            <p:cNvGrpSpPr/>
            <p:nvPr/>
          </p:nvGrpSpPr>
          <p:grpSpPr>
            <a:xfrm>
              <a:off x="11570400" y="5054043"/>
              <a:ext cx="2788000" cy="65633"/>
              <a:chOff x="0" y="0"/>
              <a:chExt cx="547795" cy="12896"/>
            </a:xfrm>
          </p:grpSpPr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E81D72A2-38CB-E8ED-77A7-E9320B728E3C}"/>
                  </a:ext>
                </a:extLst>
              </p:cNvPr>
              <p:cNvSpPr/>
              <p:nvPr/>
            </p:nvSpPr>
            <p:spPr>
              <a:xfrm>
                <a:off x="0" y="0"/>
                <a:ext cx="547795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289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2896"/>
                    </a:lnTo>
                    <a:lnTo>
                      <a:pt x="0" y="128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TextBox 32">
                <a:extLst>
                  <a:ext uri="{FF2B5EF4-FFF2-40B4-BE49-F238E27FC236}">
                    <a16:creationId xmlns:a16="http://schemas.microsoft.com/office/drawing/2014/main" id="{B52E8903-70BE-D638-23D9-DCCA74F30E18}"/>
                  </a:ext>
                </a:extLst>
              </p:cNvPr>
              <p:cNvSpPr txBox="1"/>
              <p:nvPr/>
            </p:nvSpPr>
            <p:spPr>
              <a:xfrm>
                <a:off x="0" y="-123825"/>
                <a:ext cx="547795" cy="136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44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3" name="Group 33">
              <a:extLst>
                <a:ext uri="{FF2B5EF4-FFF2-40B4-BE49-F238E27FC236}">
                  <a16:creationId xmlns:a16="http://schemas.microsoft.com/office/drawing/2014/main" id="{0A52A020-3FE6-4A1B-2331-B29068C7772C}"/>
                </a:ext>
              </a:extLst>
            </p:cNvPr>
            <p:cNvGrpSpPr/>
            <p:nvPr/>
          </p:nvGrpSpPr>
          <p:grpSpPr>
            <a:xfrm>
              <a:off x="3860800" y="5054043"/>
              <a:ext cx="2788000" cy="65633"/>
              <a:chOff x="0" y="0"/>
              <a:chExt cx="547795" cy="12896"/>
            </a:xfrm>
          </p:grpSpPr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A823D099-9D5D-E8F5-4D64-CCBBDC1E1047}"/>
                  </a:ext>
                </a:extLst>
              </p:cNvPr>
              <p:cNvSpPr/>
              <p:nvPr/>
            </p:nvSpPr>
            <p:spPr>
              <a:xfrm>
                <a:off x="0" y="0"/>
                <a:ext cx="547795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289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2896"/>
                    </a:lnTo>
                    <a:lnTo>
                      <a:pt x="0" y="128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" name="TextBox 35">
                <a:extLst>
                  <a:ext uri="{FF2B5EF4-FFF2-40B4-BE49-F238E27FC236}">
                    <a16:creationId xmlns:a16="http://schemas.microsoft.com/office/drawing/2014/main" id="{4AD91AD7-E2A3-EAF8-D33C-3647C19BD898}"/>
                  </a:ext>
                </a:extLst>
              </p:cNvPr>
              <p:cNvSpPr txBox="1"/>
              <p:nvPr/>
            </p:nvSpPr>
            <p:spPr>
              <a:xfrm>
                <a:off x="0" y="-123825"/>
                <a:ext cx="547795" cy="136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44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6" name="Group 36">
              <a:extLst>
                <a:ext uri="{FF2B5EF4-FFF2-40B4-BE49-F238E27FC236}">
                  <a16:creationId xmlns:a16="http://schemas.microsoft.com/office/drawing/2014/main" id="{94D996CB-62C3-87D4-4124-050301CA7DF2}"/>
                </a:ext>
              </a:extLst>
            </p:cNvPr>
            <p:cNvGrpSpPr/>
            <p:nvPr/>
          </p:nvGrpSpPr>
          <p:grpSpPr>
            <a:xfrm>
              <a:off x="15431200" y="5054043"/>
              <a:ext cx="2788000" cy="65633"/>
              <a:chOff x="0" y="0"/>
              <a:chExt cx="547795" cy="12896"/>
            </a:xfrm>
          </p:grpSpPr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A04A1505-06D5-2DEA-0524-A70A2DC1D763}"/>
                  </a:ext>
                </a:extLst>
              </p:cNvPr>
              <p:cNvSpPr/>
              <p:nvPr/>
            </p:nvSpPr>
            <p:spPr>
              <a:xfrm>
                <a:off x="0" y="0"/>
                <a:ext cx="547795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289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2896"/>
                    </a:lnTo>
                    <a:lnTo>
                      <a:pt x="0" y="128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E2CBAE11-05D8-A1D5-FA0A-1841F0D9E145}"/>
                  </a:ext>
                </a:extLst>
              </p:cNvPr>
              <p:cNvSpPr txBox="1"/>
              <p:nvPr/>
            </p:nvSpPr>
            <p:spPr>
              <a:xfrm>
                <a:off x="0" y="-123825"/>
                <a:ext cx="547795" cy="136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44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9" name="Group 39">
              <a:extLst>
                <a:ext uri="{FF2B5EF4-FFF2-40B4-BE49-F238E27FC236}">
                  <a16:creationId xmlns:a16="http://schemas.microsoft.com/office/drawing/2014/main" id="{B89AD7DB-9D28-75AC-BDDE-9F531B63B2F7}"/>
                </a:ext>
              </a:extLst>
            </p:cNvPr>
            <p:cNvGrpSpPr/>
            <p:nvPr/>
          </p:nvGrpSpPr>
          <p:grpSpPr>
            <a:xfrm>
              <a:off x="7715600" y="5054043"/>
              <a:ext cx="2788000" cy="65633"/>
              <a:chOff x="0" y="0"/>
              <a:chExt cx="547795" cy="12896"/>
            </a:xfrm>
          </p:grpSpPr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E6AACB63-DD0A-9E83-7408-41B103A20402}"/>
                  </a:ext>
                </a:extLst>
              </p:cNvPr>
              <p:cNvSpPr/>
              <p:nvPr/>
            </p:nvSpPr>
            <p:spPr>
              <a:xfrm>
                <a:off x="0" y="0"/>
                <a:ext cx="547795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289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2896"/>
                    </a:lnTo>
                    <a:lnTo>
                      <a:pt x="0" y="128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1" name="TextBox 41">
                <a:extLst>
                  <a:ext uri="{FF2B5EF4-FFF2-40B4-BE49-F238E27FC236}">
                    <a16:creationId xmlns:a16="http://schemas.microsoft.com/office/drawing/2014/main" id="{C5B173D7-73B9-C929-71C1-ED55360A43BB}"/>
                  </a:ext>
                </a:extLst>
              </p:cNvPr>
              <p:cNvSpPr txBox="1"/>
              <p:nvPr/>
            </p:nvSpPr>
            <p:spPr>
              <a:xfrm>
                <a:off x="0" y="-123825"/>
                <a:ext cx="547795" cy="136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44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42" name="Group 42">
              <a:extLst>
                <a:ext uri="{FF2B5EF4-FFF2-40B4-BE49-F238E27FC236}">
                  <a16:creationId xmlns:a16="http://schemas.microsoft.com/office/drawing/2014/main" id="{B1A74882-2CB2-F6C8-1E80-A12A343BC03D}"/>
                </a:ext>
              </a:extLst>
            </p:cNvPr>
            <p:cNvGrpSpPr/>
            <p:nvPr/>
          </p:nvGrpSpPr>
          <p:grpSpPr>
            <a:xfrm>
              <a:off x="1095900" y="3316831"/>
              <a:ext cx="16027400" cy="153324"/>
              <a:chOff x="0" y="0"/>
              <a:chExt cx="3165906" cy="30286"/>
            </a:xfrm>
          </p:grpSpPr>
          <p:sp>
            <p:nvSpPr>
              <p:cNvPr id="43" name="Freeform 43">
                <a:extLst>
                  <a:ext uri="{FF2B5EF4-FFF2-40B4-BE49-F238E27FC236}">
                    <a16:creationId xmlns:a16="http://schemas.microsoft.com/office/drawing/2014/main" id="{0306956A-83F3-2324-4EED-30079AE329FF}"/>
                  </a:ext>
                </a:extLst>
              </p:cNvPr>
              <p:cNvSpPr/>
              <p:nvPr/>
            </p:nvSpPr>
            <p:spPr>
              <a:xfrm>
                <a:off x="0" y="0"/>
                <a:ext cx="3165906" cy="3028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3028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30286"/>
                    </a:lnTo>
                    <a:lnTo>
                      <a:pt x="0" y="3028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" name="TextBox 44">
                <a:extLst>
                  <a:ext uri="{FF2B5EF4-FFF2-40B4-BE49-F238E27FC236}">
                    <a16:creationId xmlns:a16="http://schemas.microsoft.com/office/drawing/2014/main" id="{553DDE49-9486-A3EA-8C76-E6F0AAA350DA}"/>
                  </a:ext>
                </a:extLst>
              </p:cNvPr>
              <p:cNvSpPr txBox="1"/>
              <p:nvPr/>
            </p:nvSpPr>
            <p:spPr>
              <a:xfrm>
                <a:off x="0" y="-123825"/>
                <a:ext cx="3165906" cy="154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44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5" name="Group 45">
            <a:extLst>
              <a:ext uri="{FF2B5EF4-FFF2-40B4-BE49-F238E27FC236}">
                <a16:creationId xmlns:a16="http://schemas.microsoft.com/office/drawing/2014/main" id="{55ECA92B-AEB8-327F-4CA9-94C4238DE958}"/>
              </a:ext>
            </a:extLst>
          </p:cNvPr>
          <p:cNvGrpSpPr/>
          <p:nvPr/>
        </p:nvGrpSpPr>
        <p:grpSpPr>
          <a:xfrm>
            <a:off x="15789949" y="2738506"/>
            <a:ext cx="194368" cy="692073"/>
            <a:chOff x="0" y="0"/>
            <a:chExt cx="39938" cy="142206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C0EA1D02-CAF9-4CD6-8B9A-EE328A364317}"/>
                </a:ext>
              </a:extLst>
            </p:cNvPr>
            <p:cNvSpPr/>
            <p:nvPr/>
          </p:nvSpPr>
          <p:spPr>
            <a:xfrm>
              <a:off x="0" y="0"/>
              <a:ext cx="39938" cy="142206"/>
            </a:xfrm>
            <a:custGeom>
              <a:avLst/>
              <a:gdLst/>
              <a:ahLst/>
              <a:cxnLst/>
              <a:rect l="l" t="t" r="r" b="b"/>
              <a:pathLst>
                <a:path w="39938" h="142206">
                  <a:moveTo>
                    <a:pt x="0" y="0"/>
                  </a:moveTo>
                  <a:lnTo>
                    <a:pt x="39938" y="0"/>
                  </a:lnTo>
                  <a:lnTo>
                    <a:pt x="39938" y="142206"/>
                  </a:lnTo>
                  <a:lnTo>
                    <a:pt x="0" y="142206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503E0B83-6BF0-FB9D-CC4D-3514CA8A8B3D}"/>
                </a:ext>
              </a:extLst>
            </p:cNvPr>
            <p:cNvSpPr txBox="1"/>
            <p:nvPr/>
          </p:nvSpPr>
          <p:spPr>
            <a:xfrm>
              <a:off x="0" y="-123825"/>
              <a:ext cx="39938" cy="266031"/>
            </a:xfrm>
            <a:prstGeom prst="rect">
              <a:avLst/>
            </a:prstGeom>
          </p:spPr>
          <p:txBody>
            <a:bodyPr lIns="65114" tIns="65114" rIns="65114" bIns="65114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19E0B133-1C07-6E3D-285D-69538FE0C878}"/>
              </a:ext>
            </a:extLst>
          </p:cNvPr>
          <p:cNvGrpSpPr/>
          <p:nvPr/>
        </p:nvGrpSpPr>
        <p:grpSpPr>
          <a:xfrm>
            <a:off x="17792673" y="2738506"/>
            <a:ext cx="194368" cy="692073"/>
            <a:chOff x="0" y="0"/>
            <a:chExt cx="39938" cy="142206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82F91A83-19D6-D136-F158-24E8C9FF8CBE}"/>
                </a:ext>
              </a:extLst>
            </p:cNvPr>
            <p:cNvSpPr/>
            <p:nvPr/>
          </p:nvSpPr>
          <p:spPr>
            <a:xfrm>
              <a:off x="0" y="0"/>
              <a:ext cx="39938" cy="142206"/>
            </a:xfrm>
            <a:custGeom>
              <a:avLst/>
              <a:gdLst/>
              <a:ahLst/>
              <a:cxnLst/>
              <a:rect l="l" t="t" r="r" b="b"/>
              <a:pathLst>
                <a:path w="39938" h="142206">
                  <a:moveTo>
                    <a:pt x="0" y="0"/>
                  </a:moveTo>
                  <a:lnTo>
                    <a:pt x="39938" y="0"/>
                  </a:lnTo>
                  <a:lnTo>
                    <a:pt x="39938" y="142206"/>
                  </a:lnTo>
                  <a:lnTo>
                    <a:pt x="0" y="142206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900212D8-CF90-070C-6912-630347EB7CB6}"/>
                </a:ext>
              </a:extLst>
            </p:cNvPr>
            <p:cNvSpPr txBox="1"/>
            <p:nvPr/>
          </p:nvSpPr>
          <p:spPr>
            <a:xfrm>
              <a:off x="0" y="-123825"/>
              <a:ext cx="39938" cy="266031"/>
            </a:xfrm>
            <a:prstGeom prst="rect">
              <a:avLst/>
            </a:prstGeom>
          </p:spPr>
          <p:txBody>
            <a:bodyPr lIns="65114" tIns="65114" rIns="65114" bIns="65114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9123504D-24A5-7868-2B41-7937C975C407}"/>
              </a:ext>
            </a:extLst>
          </p:cNvPr>
          <p:cNvGrpSpPr/>
          <p:nvPr/>
        </p:nvGrpSpPr>
        <p:grpSpPr>
          <a:xfrm>
            <a:off x="15789949" y="5183056"/>
            <a:ext cx="194368" cy="692073"/>
            <a:chOff x="0" y="0"/>
            <a:chExt cx="39938" cy="142206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A53136C6-7636-D1F1-48ED-29AE2AB6A8BA}"/>
                </a:ext>
              </a:extLst>
            </p:cNvPr>
            <p:cNvSpPr/>
            <p:nvPr/>
          </p:nvSpPr>
          <p:spPr>
            <a:xfrm>
              <a:off x="0" y="0"/>
              <a:ext cx="39938" cy="142206"/>
            </a:xfrm>
            <a:custGeom>
              <a:avLst/>
              <a:gdLst/>
              <a:ahLst/>
              <a:cxnLst/>
              <a:rect l="l" t="t" r="r" b="b"/>
              <a:pathLst>
                <a:path w="39938" h="142206">
                  <a:moveTo>
                    <a:pt x="0" y="0"/>
                  </a:moveTo>
                  <a:lnTo>
                    <a:pt x="39938" y="0"/>
                  </a:lnTo>
                  <a:lnTo>
                    <a:pt x="39938" y="142206"/>
                  </a:lnTo>
                  <a:lnTo>
                    <a:pt x="0" y="142206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E8F73EAD-1E68-ADC9-252F-D5B733F25046}"/>
                </a:ext>
              </a:extLst>
            </p:cNvPr>
            <p:cNvSpPr txBox="1"/>
            <p:nvPr/>
          </p:nvSpPr>
          <p:spPr>
            <a:xfrm>
              <a:off x="0" y="-123825"/>
              <a:ext cx="39938" cy="266031"/>
            </a:xfrm>
            <a:prstGeom prst="rect">
              <a:avLst/>
            </a:prstGeom>
          </p:spPr>
          <p:txBody>
            <a:bodyPr lIns="65114" tIns="65114" rIns="65114" bIns="65114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4" name="Group 54">
            <a:extLst>
              <a:ext uri="{FF2B5EF4-FFF2-40B4-BE49-F238E27FC236}">
                <a16:creationId xmlns:a16="http://schemas.microsoft.com/office/drawing/2014/main" id="{1C46FBD6-A543-170D-3C94-4E072F53BD75}"/>
              </a:ext>
            </a:extLst>
          </p:cNvPr>
          <p:cNvGrpSpPr/>
          <p:nvPr/>
        </p:nvGrpSpPr>
        <p:grpSpPr>
          <a:xfrm>
            <a:off x="17792673" y="5183056"/>
            <a:ext cx="194368" cy="692073"/>
            <a:chOff x="0" y="0"/>
            <a:chExt cx="39938" cy="142206"/>
          </a:xfrm>
        </p:grpSpPr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7FE1FC9D-CC2E-9882-5D02-F05B331B6CAB}"/>
                </a:ext>
              </a:extLst>
            </p:cNvPr>
            <p:cNvSpPr/>
            <p:nvPr/>
          </p:nvSpPr>
          <p:spPr>
            <a:xfrm>
              <a:off x="0" y="0"/>
              <a:ext cx="39938" cy="142206"/>
            </a:xfrm>
            <a:custGeom>
              <a:avLst/>
              <a:gdLst/>
              <a:ahLst/>
              <a:cxnLst/>
              <a:rect l="l" t="t" r="r" b="b"/>
              <a:pathLst>
                <a:path w="39938" h="142206">
                  <a:moveTo>
                    <a:pt x="0" y="0"/>
                  </a:moveTo>
                  <a:lnTo>
                    <a:pt x="39938" y="0"/>
                  </a:lnTo>
                  <a:lnTo>
                    <a:pt x="39938" y="142206"/>
                  </a:lnTo>
                  <a:lnTo>
                    <a:pt x="0" y="142206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TextBox 56">
              <a:extLst>
                <a:ext uri="{FF2B5EF4-FFF2-40B4-BE49-F238E27FC236}">
                  <a16:creationId xmlns:a16="http://schemas.microsoft.com/office/drawing/2014/main" id="{79B9AF2D-7DE3-CE22-8FB2-A23A4C91A117}"/>
                </a:ext>
              </a:extLst>
            </p:cNvPr>
            <p:cNvSpPr txBox="1"/>
            <p:nvPr/>
          </p:nvSpPr>
          <p:spPr>
            <a:xfrm>
              <a:off x="0" y="-123825"/>
              <a:ext cx="39938" cy="266031"/>
            </a:xfrm>
            <a:prstGeom prst="rect">
              <a:avLst/>
            </a:prstGeom>
          </p:spPr>
          <p:txBody>
            <a:bodyPr lIns="65114" tIns="65114" rIns="65114" bIns="65114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7" name="Group 57">
            <a:extLst>
              <a:ext uri="{FF2B5EF4-FFF2-40B4-BE49-F238E27FC236}">
                <a16:creationId xmlns:a16="http://schemas.microsoft.com/office/drawing/2014/main" id="{06612AA3-FAD6-9764-2597-B4E1FA276C7A}"/>
              </a:ext>
            </a:extLst>
          </p:cNvPr>
          <p:cNvGrpSpPr/>
          <p:nvPr/>
        </p:nvGrpSpPr>
        <p:grpSpPr>
          <a:xfrm rot="1071862">
            <a:off x="13629116" y="4355909"/>
            <a:ext cx="194368" cy="692073"/>
            <a:chOff x="0" y="0"/>
            <a:chExt cx="39938" cy="142206"/>
          </a:xfrm>
        </p:grpSpPr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14A1669F-71C5-2DA2-CAA5-69542A7EF256}"/>
                </a:ext>
              </a:extLst>
            </p:cNvPr>
            <p:cNvSpPr/>
            <p:nvPr/>
          </p:nvSpPr>
          <p:spPr>
            <a:xfrm>
              <a:off x="0" y="0"/>
              <a:ext cx="39938" cy="142206"/>
            </a:xfrm>
            <a:custGeom>
              <a:avLst/>
              <a:gdLst/>
              <a:ahLst/>
              <a:cxnLst/>
              <a:rect l="l" t="t" r="r" b="b"/>
              <a:pathLst>
                <a:path w="39938" h="142206">
                  <a:moveTo>
                    <a:pt x="0" y="0"/>
                  </a:moveTo>
                  <a:lnTo>
                    <a:pt x="39938" y="0"/>
                  </a:lnTo>
                  <a:lnTo>
                    <a:pt x="39938" y="142206"/>
                  </a:lnTo>
                  <a:lnTo>
                    <a:pt x="0" y="142206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TextBox 59">
              <a:extLst>
                <a:ext uri="{FF2B5EF4-FFF2-40B4-BE49-F238E27FC236}">
                  <a16:creationId xmlns:a16="http://schemas.microsoft.com/office/drawing/2014/main" id="{41F611F2-78D5-6C87-BA52-FAE9ACA84F9E}"/>
                </a:ext>
              </a:extLst>
            </p:cNvPr>
            <p:cNvSpPr txBox="1"/>
            <p:nvPr/>
          </p:nvSpPr>
          <p:spPr>
            <a:xfrm>
              <a:off x="0" y="-123825"/>
              <a:ext cx="39938" cy="266031"/>
            </a:xfrm>
            <a:prstGeom prst="rect">
              <a:avLst/>
            </a:prstGeom>
          </p:spPr>
          <p:txBody>
            <a:bodyPr lIns="65114" tIns="65114" rIns="65114" bIns="65114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>
            <a:extLst>
              <a:ext uri="{FF2B5EF4-FFF2-40B4-BE49-F238E27FC236}">
                <a16:creationId xmlns:a16="http://schemas.microsoft.com/office/drawing/2014/main" id="{A73971A6-407A-04FD-BC58-E897CE1E31CA}"/>
              </a:ext>
            </a:extLst>
          </p:cNvPr>
          <p:cNvGrpSpPr/>
          <p:nvPr/>
        </p:nvGrpSpPr>
        <p:grpSpPr>
          <a:xfrm rot="1071862">
            <a:off x="15535279" y="4970274"/>
            <a:ext cx="194368" cy="692073"/>
            <a:chOff x="0" y="0"/>
            <a:chExt cx="39938" cy="142206"/>
          </a:xfrm>
        </p:grpSpPr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CF9F5A33-9E8F-F9F7-3336-7544752C33CD}"/>
                </a:ext>
              </a:extLst>
            </p:cNvPr>
            <p:cNvSpPr/>
            <p:nvPr/>
          </p:nvSpPr>
          <p:spPr>
            <a:xfrm>
              <a:off x="0" y="0"/>
              <a:ext cx="39938" cy="142206"/>
            </a:xfrm>
            <a:custGeom>
              <a:avLst/>
              <a:gdLst/>
              <a:ahLst/>
              <a:cxnLst/>
              <a:rect l="l" t="t" r="r" b="b"/>
              <a:pathLst>
                <a:path w="39938" h="142206">
                  <a:moveTo>
                    <a:pt x="0" y="0"/>
                  </a:moveTo>
                  <a:lnTo>
                    <a:pt x="39938" y="0"/>
                  </a:lnTo>
                  <a:lnTo>
                    <a:pt x="39938" y="142206"/>
                  </a:lnTo>
                  <a:lnTo>
                    <a:pt x="0" y="142206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TextBox 62">
              <a:extLst>
                <a:ext uri="{FF2B5EF4-FFF2-40B4-BE49-F238E27FC236}">
                  <a16:creationId xmlns:a16="http://schemas.microsoft.com/office/drawing/2014/main" id="{DEE109AD-C478-5777-2F2B-0A4D6D40F611}"/>
                </a:ext>
              </a:extLst>
            </p:cNvPr>
            <p:cNvSpPr txBox="1"/>
            <p:nvPr/>
          </p:nvSpPr>
          <p:spPr>
            <a:xfrm>
              <a:off x="0" y="-123825"/>
              <a:ext cx="39938" cy="266031"/>
            </a:xfrm>
            <a:prstGeom prst="rect">
              <a:avLst/>
            </a:prstGeom>
          </p:spPr>
          <p:txBody>
            <a:bodyPr lIns="65114" tIns="65114" rIns="65114" bIns="65114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3" name="Group 63">
            <a:extLst>
              <a:ext uri="{FF2B5EF4-FFF2-40B4-BE49-F238E27FC236}">
                <a16:creationId xmlns:a16="http://schemas.microsoft.com/office/drawing/2014/main" id="{4145B792-3E90-BBCC-EDD6-550BC0EBAC7F}"/>
              </a:ext>
            </a:extLst>
          </p:cNvPr>
          <p:cNvGrpSpPr/>
          <p:nvPr/>
        </p:nvGrpSpPr>
        <p:grpSpPr>
          <a:xfrm rot="1071862">
            <a:off x="12879214" y="6682596"/>
            <a:ext cx="194368" cy="692073"/>
            <a:chOff x="0" y="0"/>
            <a:chExt cx="39938" cy="142206"/>
          </a:xfrm>
        </p:grpSpPr>
        <p:sp>
          <p:nvSpPr>
            <p:cNvPr id="64" name="Freeform 64">
              <a:extLst>
                <a:ext uri="{FF2B5EF4-FFF2-40B4-BE49-F238E27FC236}">
                  <a16:creationId xmlns:a16="http://schemas.microsoft.com/office/drawing/2014/main" id="{FCB32185-5C31-707D-D542-33A210282345}"/>
                </a:ext>
              </a:extLst>
            </p:cNvPr>
            <p:cNvSpPr/>
            <p:nvPr/>
          </p:nvSpPr>
          <p:spPr>
            <a:xfrm>
              <a:off x="0" y="0"/>
              <a:ext cx="39938" cy="142206"/>
            </a:xfrm>
            <a:custGeom>
              <a:avLst/>
              <a:gdLst/>
              <a:ahLst/>
              <a:cxnLst/>
              <a:rect l="l" t="t" r="r" b="b"/>
              <a:pathLst>
                <a:path w="39938" h="142206">
                  <a:moveTo>
                    <a:pt x="0" y="0"/>
                  </a:moveTo>
                  <a:lnTo>
                    <a:pt x="39938" y="0"/>
                  </a:lnTo>
                  <a:lnTo>
                    <a:pt x="39938" y="142206"/>
                  </a:lnTo>
                  <a:lnTo>
                    <a:pt x="0" y="142206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TextBox 65">
              <a:extLst>
                <a:ext uri="{FF2B5EF4-FFF2-40B4-BE49-F238E27FC236}">
                  <a16:creationId xmlns:a16="http://schemas.microsoft.com/office/drawing/2014/main" id="{E449B980-54C1-9FD3-33B1-FE6D5F8A8B6C}"/>
                </a:ext>
              </a:extLst>
            </p:cNvPr>
            <p:cNvSpPr txBox="1"/>
            <p:nvPr/>
          </p:nvSpPr>
          <p:spPr>
            <a:xfrm>
              <a:off x="0" y="-123825"/>
              <a:ext cx="39938" cy="266031"/>
            </a:xfrm>
            <a:prstGeom prst="rect">
              <a:avLst/>
            </a:prstGeom>
          </p:spPr>
          <p:txBody>
            <a:bodyPr lIns="65114" tIns="65114" rIns="65114" bIns="65114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6" name="Group 66">
            <a:extLst>
              <a:ext uri="{FF2B5EF4-FFF2-40B4-BE49-F238E27FC236}">
                <a16:creationId xmlns:a16="http://schemas.microsoft.com/office/drawing/2014/main" id="{1F69900F-46EF-50ED-C393-9D891D8215BB}"/>
              </a:ext>
            </a:extLst>
          </p:cNvPr>
          <p:cNvGrpSpPr/>
          <p:nvPr/>
        </p:nvGrpSpPr>
        <p:grpSpPr>
          <a:xfrm rot="1071862">
            <a:off x="14785377" y="7296961"/>
            <a:ext cx="194368" cy="692073"/>
            <a:chOff x="0" y="0"/>
            <a:chExt cx="39938" cy="142206"/>
          </a:xfrm>
        </p:grpSpPr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id="{55E9E953-CAF7-D61C-4CCD-95E86FF39CA8}"/>
                </a:ext>
              </a:extLst>
            </p:cNvPr>
            <p:cNvSpPr/>
            <p:nvPr/>
          </p:nvSpPr>
          <p:spPr>
            <a:xfrm>
              <a:off x="0" y="0"/>
              <a:ext cx="39938" cy="142206"/>
            </a:xfrm>
            <a:custGeom>
              <a:avLst/>
              <a:gdLst/>
              <a:ahLst/>
              <a:cxnLst/>
              <a:rect l="l" t="t" r="r" b="b"/>
              <a:pathLst>
                <a:path w="39938" h="142206">
                  <a:moveTo>
                    <a:pt x="0" y="0"/>
                  </a:moveTo>
                  <a:lnTo>
                    <a:pt x="39938" y="0"/>
                  </a:lnTo>
                  <a:lnTo>
                    <a:pt x="39938" y="142206"/>
                  </a:lnTo>
                  <a:lnTo>
                    <a:pt x="0" y="142206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TextBox 68">
              <a:extLst>
                <a:ext uri="{FF2B5EF4-FFF2-40B4-BE49-F238E27FC236}">
                  <a16:creationId xmlns:a16="http://schemas.microsoft.com/office/drawing/2014/main" id="{9ECE6701-8E0F-9D11-0132-9C0BECDC7C0B}"/>
                </a:ext>
              </a:extLst>
            </p:cNvPr>
            <p:cNvSpPr txBox="1"/>
            <p:nvPr/>
          </p:nvSpPr>
          <p:spPr>
            <a:xfrm>
              <a:off x="0" y="-123825"/>
              <a:ext cx="39938" cy="266031"/>
            </a:xfrm>
            <a:prstGeom prst="rect">
              <a:avLst/>
            </a:prstGeom>
          </p:spPr>
          <p:txBody>
            <a:bodyPr lIns="65114" tIns="65114" rIns="65114" bIns="65114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9" name="Freeform 69">
            <a:extLst>
              <a:ext uri="{FF2B5EF4-FFF2-40B4-BE49-F238E27FC236}">
                <a16:creationId xmlns:a16="http://schemas.microsoft.com/office/drawing/2014/main" id="{80A640BF-2A54-69D0-481A-43D090991E99}"/>
              </a:ext>
            </a:extLst>
          </p:cNvPr>
          <p:cNvSpPr/>
          <p:nvPr/>
        </p:nvSpPr>
        <p:spPr>
          <a:xfrm rot="-9721201">
            <a:off x="13791307" y="1779767"/>
            <a:ext cx="3038385" cy="2792204"/>
          </a:xfrm>
          <a:custGeom>
            <a:avLst/>
            <a:gdLst/>
            <a:ahLst/>
            <a:cxnLst/>
            <a:rect l="l" t="t" r="r" b="b"/>
            <a:pathLst>
              <a:path w="3038385" h="2792204">
                <a:moveTo>
                  <a:pt x="0" y="0"/>
                </a:moveTo>
                <a:lnTo>
                  <a:pt x="3038386" y="0"/>
                </a:lnTo>
                <a:lnTo>
                  <a:pt x="3038386" y="2792204"/>
                </a:lnTo>
                <a:lnTo>
                  <a:pt x="0" y="2792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079" b="-2015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0" name="Group 70">
            <a:extLst>
              <a:ext uri="{FF2B5EF4-FFF2-40B4-BE49-F238E27FC236}">
                <a16:creationId xmlns:a16="http://schemas.microsoft.com/office/drawing/2014/main" id="{1C19259E-2207-56DC-22F6-455E9085E84D}"/>
              </a:ext>
            </a:extLst>
          </p:cNvPr>
          <p:cNvGrpSpPr/>
          <p:nvPr/>
        </p:nvGrpSpPr>
        <p:grpSpPr>
          <a:xfrm rot="-9721201">
            <a:off x="13316407" y="4080933"/>
            <a:ext cx="2027517" cy="4036347"/>
            <a:chOff x="0" y="0"/>
            <a:chExt cx="544375" cy="1083733"/>
          </a:xfrm>
        </p:grpSpPr>
        <p:sp>
          <p:nvSpPr>
            <p:cNvPr id="71" name="Freeform 71">
              <a:extLst>
                <a:ext uri="{FF2B5EF4-FFF2-40B4-BE49-F238E27FC236}">
                  <a16:creationId xmlns:a16="http://schemas.microsoft.com/office/drawing/2014/main" id="{8C0DDC35-7A8E-9CD8-2F4D-DF985DAD9FDD}"/>
                </a:ext>
              </a:extLst>
            </p:cNvPr>
            <p:cNvSpPr/>
            <p:nvPr/>
          </p:nvSpPr>
          <p:spPr>
            <a:xfrm>
              <a:off x="0" y="0"/>
              <a:ext cx="544375" cy="1083733"/>
            </a:xfrm>
            <a:custGeom>
              <a:avLst/>
              <a:gdLst/>
              <a:ahLst/>
              <a:cxnLst/>
              <a:rect l="l" t="t" r="r" b="b"/>
              <a:pathLst>
                <a:path w="544375" h="1083733">
                  <a:moveTo>
                    <a:pt x="152737" y="0"/>
                  </a:moveTo>
                  <a:lnTo>
                    <a:pt x="391638" y="0"/>
                  </a:lnTo>
                  <a:cubicBezTo>
                    <a:pt x="432147" y="0"/>
                    <a:pt x="470996" y="16092"/>
                    <a:pt x="499640" y="44736"/>
                  </a:cubicBezTo>
                  <a:cubicBezTo>
                    <a:pt x="528283" y="73379"/>
                    <a:pt x="544375" y="112229"/>
                    <a:pt x="544375" y="152737"/>
                  </a:cubicBezTo>
                  <a:lnTo>
                    <a:pt x="544375" y="930996"/>
                  </a:lnTo>
                  <a:cubicBezTo>
                    <a:pt x="544375" y="971505"/>
                    <a:pt x="528283" y="1010354"/>
                    <a:pt x="499640" y="1038998"/>
                  </a:cubicBezTo>
                  <a:cubicBezTo>
                    <a:pt x="470996" y="1067642"/>
                    <a:pt x="432147" y="1083733"/>
                    <a:pt x="391638" y="1083733"/>
                  </a:cubicBezTo>
                  <a:lnTo>
                    <a:pt x="152737" y="1083733"/>
                  </a:lnTo>
                  <a:cubicBezTo>
                    <a:pt x="112229" y="1083733"/>
                    <a:pt x="73379" y="1067642"/>
                    <a:pt x="44736" y="1038998"/>
                  </a:cubicBezTo>
                  <a:cubicBezTo>
                    <a:pt x="16092" y="1010354"/>
                    <a:pt x="0" y="971505"/>
                    <a:pt x="0" y="930996"/>
                  </a:cubicBezTo>
                  <a:lnTo>
                    <a:pt x="0" y="152737"/>
                  </a:lnTo>
                  <a:cubicBezTo>
                    <a:pt x="0" y="112229"/>
                    <a:pt x="16092" y="73379"/>
                    <a:pt x="44736" y="44736"/>
                  </a:cubicBezTo>
                  <a:cubicBezTo>
                    <a:pt x="73379" y="16092"/>
                    <a:pt x="112229" y="0"/>
                    <a:pt x="152737" y="0"/>
                  </a:cubicBezTo>
                  <a:close/>
                </a:path>
              </a:pathLst>
            </a:custGeom>
            <a:solidFill>
              <a:srgbClr val="1F3B9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TextBox 72">
              <a:extLst>
                <a:ext uri="{FF2B5EF4-FFF2-40B4-BE49-F238E27FC236}">
                  <a16:creationId xmlns:a16="http://schemas.microsoft.com/office/drawing/2014/main" id="{ADE80221-E900-D5C4-82B8-706216CDFAAC}"/>
                </a:ext>
              </a:extLst>
            </p:cNvPr>
            <p:cNvSpPr txBox="1"/>
            <p:nvPr/>
          </p:nvSpPr>
          <p:spPr>
            <a:xfrm>
              <a:off x="0" y="-123825"/>
              <a:ext cx="544375" cy="1207558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335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3" name="Group 73">
            <a:extLst>
              <a:ext uri="{FF2B5EF4-FFF2-40B4-BE49-F238E27FC236}">
                <a16:creationId xmlns:a16="http://schemas.microsoft.com/office/drawing/2014/main" id="{230E773D-8B14-EC4C-3CDC-FE83AB7CFBDD}"/>
              </a:ext>
            </a:extLst>
          </p:cNvPr>
          <p:cNvGrpSpPr/>
          <p:nvPr/>
        </p:nvGrpSpPr>
        <p:grpSpPr>
          <a:xfrm rot="-9721201">
            <a:off x="13494831" y="5960521"/>
            <a:ext cx="1336106" cy="1308075"/>
            <a:chOff x="0" y="0"/>
            <a:chExt cx="358736" cy="351210"/>
          </a:xfrm>
        </p:grpSpPr>
        <p:sp>
          <p:nvSpPr>
            <p:cNvPr id="74" name="Freeform 74">
              <a:extLst>
                <a:ext uri="{FF2B5EF4-FFF2-40B4-BE49-F238E27FC236}">
                  <a16:creationId xmlns:a16="http://schemas.microsoft.com/office/drawing/2014/main" id="{71ABA0F9-79D6-6428-27AF-B132C0B6B5F2}"/>
                </a:ext>
              </a:extLst>
            </p:cNvPr>
            <p:cNvSpPr/>
            <p:nvPr/>
          </p:nvSpPr>
          <p:spPr>
            <a:xfrm>
              <a:off x="0" y="0"/>
              <a:ext cx="358736" cy="351210"/>
            </a:xfrm>
            <a:custGeom>
              <a:avLst/>
              <a:gdLst/>
              <a:ahLst/>
              <a:cxnLst/>
              <a:rect l="l" t="t" r="r" b="b"/>
              <a:pathLst>
                <a:path w="358736" h="351210">
                  <a:moveTo>
                    <a:pt x="173832" y="0"/>
                  </a:moveTo>
                  <a:lnTo>
                    <a:pt x="184904" y="0"/>
                  </a:lnTo>
                  <a:cubicBezTo>
                    <a:pt x="280909" y="0"/>
                    <a:pt x="358736" y="77827"/>
                    <a:pt x="358736" y="173832"/>
                  </a:cubicBezTo>
                  <a:lnTo>
                    <a:pt x="358736" y="177378"/>
                  </a:lnTo>
                  <a:cubicBezTo>
                    <a:pt x="358736" y="273383"/>
                    <a:pt x="280909" y="351210"/>
                    <a:pt x="184904" y="351210"/>
                  </a:cubicBezTo>
                  <a:lnTo>
                    <a:pt x="173832" y="351210"/>
                  </a:lnTo>
                  <a:cubicBezTo>
                    <a:pt x="77827" y="351210"/>
                    <a:pt x="0" y="273383"/>
                    <a:pt x="0" y="177378"/>
                  </a:cubicBezTo>
                  <a:lnTo>
                    <a:pt x="0" y="173832"/>
                  </a:lnTo>
                  <a:cubicBezTo>
                    <a:pt x="0" y="77827"/>
                    <a:pt x="77827" y="0"/>
                    <a:pt x="173832" y="0"/>
                  </a:cubicBezTo>
                  <a:close/>
                </a:path>
              </a:pathLst>
            </a:custGeom>
            <a:solidFill>
              <a:srgbClr val="4C62A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TextBox 75">
              <a:extLst>
                <a:ext uri="{FF2B5EF4-FFF2-40B4-BE49-F238E27FC236}">
                  <a16:creationId xmlns:a16="http://schemas.microsoft.com/office/drawing/2014/main" id="{79766EB3-EAEC-E87A-B81F-0A34584AF7BD}"/>
                </a:ext>
              </a:extLst>
            </p:cNvPr>
            <p:cNvSpPr txBox="1"/>
            <p:nvPr/>
          </p:nvSpPr>
          <p:spPr>
            <a:xfrm>
              <a:off x="0" y="-123825"/>
              <a:ext cx="358736" cy="475035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335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6" name="Group 76">
            <a:extLst>
              <a:ext uri="{FF2B5EF4-FFF2-40B4-BE49-F238E27FC236}">
                <a16:creationId xmlns:a16="http://schemas.microsoft.com/office/drawing/2014/main" id="{395C16FD-B5B7-F351-B3F8-BC6F6473CC4B}"/>
              </a:ext>
            </a:extLst>
          </p:cNvPr>
          <p:cNvGrpSpPr/>
          <p:nvPr/>
        </p:nvGrpSpPr>
        <p:grpSpPr>
          <a:xfrm rot="-9721201">
            <a:off x="13821585" y="4315732"/>
            <a:ext cx="1859336" cy="971713"/>
            <a:chOff x="0" y="0"/>
            <a:chExt cx="499220" cy="260899"/>
          </a:xfrm>
        </p:grpSpPr>
        <p:sp>
          <p:nvSpPr>
            <p:cNvPr id="77" name="Freeform 77">
              <a:extLst>
                <a:ext uri="{FF2B5EF4-FFF2-40B4-BE49-F238E27FC236}">
                  <a16:creationId xmlns:a16="http://schemas.microsoft.com/office/drawing/2014/main" id="{D7C5CF4A-FC9F-CE4F-778F-229C31FF3B86}"/>
                </a:ext>
              </a:extLst>
            </p:cNvPr>
            <p:cNvSpPr/>
            <p:nvPr/>
          </p:nvSpPr>
          <p:spPr>
            <a:xfrm>
              <a:off x="0" y="0"/>
              <a:ext cx="499220" cy="260899"/>
            </a:xfrm>
            <a:custGeom>
              <a:avLst/>
              <a:gdLst/>
              <a:ahLst/>
              <a:cxnLst/>
              <a:rect l="l" t="t" r="r" b="b"/>
              <a:pathLst>
                <a:path w="499220" h="260899">
                  <a:moveTo>
                    <a:pt x="124914" y="0"/>
                  </a:moveTo>
                  <a:lnTo>
                    <a:pt x="374305" y="0"/>
                  </a:lnTo>
                  <a:cubicBezTo>
                    <a:pt x="443294" y="0"/>
                    <a:pt x="499220" y="55926"/>
                    <a:pt x="499220" y="124914"/>
                  </a:cubicBezTo>
                  <a:lnTo>
                    <a:pt x="499220" y="135984"/>
                  </a:lnTo>
                  <a:cubicBezTo>
                    <a:pt x="499220" y="169114"/>
                    <a:pt x="486059" y="200886"/>
                    <a:pt x="462633" y="224312"/>
                  </a:cubicBezTo>
                  <a:cubicBezTo>
                    <a:pt x="439207" y="247738"/>
                    <a:pt x="407435" y="260899"/>
                    <a:pt x="374305" y="260899"/>
                  </a:cubicBezTo>
                  <a:lnTo>
                    <a:pt x="124914" y="260899"/>
                  </a:lnTo>
                  <a:cubicBezTo>
                    <a:pt x="55926" y="260899"/>
                    <a:pt x="0" y="204973"/>
                    <a:pt x="0" y="135984"/>
                  </a:cubicBezTo>
                  <a:lnTo>
                    <a:pt x="0" y="124914"/>
                  </a:lnTo>
                  <a:cubicBezTo>
                    <a:pt x="0" y="91785"/>
                    <a:pt x="13161" y="60013"/>
                    <a:pt x="36587" y="36587"/>
                  </a:cubicBezTo>
                  <a:cubicBezTo>
                    <a:pt x="60013" y="13161"/>
                    <a:pt x="91785" y="0"/>
                    <a:pt x="124914" y="0"/>
                  </a:cubicBezTo>
                  <a:close/>
                </a:path>
              </a:pathLst>
            </a:custGeom>
            <a:solidFill>
              <a:srgbClr val="4C62A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TextBox 78">
              <a:extLst>
                <a:ext uri="{FF2B5EF4-FFF2-40B4-BE49-F238E27FC236}">
                  <a16:creationId xmlns:a16="http://schemas.microsoft.com/office/drawing/2014/main" id="{5F256D9C-A566-6982-09E8-03D5880DA412}"/>
                </a:ext>
              </a:extLst>
            </p:cNvPr>
            <p:cNvSpPr txBox="1"/>
            <p:nvPr/>
          </p:nvSpPr>
          <p:spPr>
            <a:xfrm>
              <a:off x="0" y="-123825"/>
              <a:ext cx="499220" cy="384724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335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9" name="Group 79">
            <a:extLst>
              <a:ext uri="{FF2B5EF4-FFF2-40B4-BE49-F238E27FC236}">
                <a16:creationId xmlns:a16="http://schemas.microsoft.com/office/drawing/2014/main" id="{102A9887-05E6-F0ED-156A-81C0616B36B3}"/>
              </a:ext>
            </a:extLst>
          </p:cNvPr>
          <p:cNvGrpSpPr/>
          <p:nvPr/>
        </p:nvGrpSpPr>
        <p:grpSpPr>
          <a:xfrm rot="-9721201">
            <a:off x="15071545" y="4380124"/>
            <a:ext cx="618533" cy="74747"/>
            <a:chOff x="0" y="0"/>
            <a:chExt cx="166072" cy="20069"/>
          </a:xfrm>
        </p:grpSpPr>
        <p:sp>
          <p:nvSpPr>
            <p:cNvPr id="80" name="Freeform 80">
              <a:extLst>
                <a:ext uri="{FF2B5EF4-FFF2-40B4-BE49-F238E27FC236}">
                  <a16:creationId xmlns:a16="http://schemas.microsoft.com/office/drawing/2014/main" id="{FB49651D-19BB-0777-367D-A4BAB3ED69BE}"/>
                </a:ext>
              </a:extLst>
            </p:cNvPr>
            <p:cNvSpPr/>
            <p:nvPr/>
          </p:nvSpPr>
          <p:spPr>
            <a:xfrm>
              <a:off x="0" y="0"/>
              <a:ext cx="166072" cy="20069"/>
            </a:xfrm>
            <a:custGeom>
              <a:avLst/>
              <a:gdLst/>
              <a:ahLst/>
              <a:cxnLst/>
              <a:rect l="l" t="t" r="r" b="b"/>
              <a:pathLst>
                <a:path w="166072" h="20069">
                  <a:moveTo>
                    <a:pt x="10035" y="0"/>
                  </a:moveTo>
                  <a:lnTo>
                    <a:pt x="156038" y="0"/>
                  </a:lnTo>
                  <a:cubicBezTo>
                    <a:pt x="161579" y="0"/>
                    <a:pt x="166072" y="4493"/>
                    <a:pt x="166072" y="10035"/>
                  </a:cubicBezTo>
                  <a:lnTo>
                    <a:pt x="166072" y="10035"/>
                  </a:lnTo>
                  <a:cubicBezTo>
                    <a:pt x="166072" y="12696"/>
                    <a:pt x="165015" y="15248"/>
                    <a:pt x="163133" y="17130"/>
                  </a:cubicBezTo>
                  <a:cubicBezTo>
                    <a:pt x="161251" y="19012"/>
                    <a:pt x="158699" y="20069"/>
                    <a:pt x="156038" y="20069"/>
                  </a:cubicBezTo>
                  <a:lnTo>
                    <a:pt x="10035" y="20069"/>
                  </a:lnTo>
                  <a:cubicBezTo>
                    <a:pt x="7373" y="20069"/>
                    <a:pt x="4821" y="19012"/>
                    <a:pt x="2939" y="17130"/>
                  </a:cubicBezTo>
                  <a:cubicBezTo>
                    <a:pt x="1057" y="15248"/>
                    <a:pt x="0" y="12696"/>
                    <a:pt x="0" y="10035"/>
                  </a:cubicBezTo>
                  <a:lnTo>
                    <a:pt x="0" y="10035"/>
                  </a:lnTo>
                  <a:cubicBezTo>
                    <a:pt x="0" y="7373"/>
                    <a:pt x="1057" y="4821"/>
                    <a:pt x="2939" y="2939"/>
                  </a:cubicBezTo>
                  <a:cubicBezTo>
                    <a:pt x="4821" y="1057"/>
                    <a:pt x="7373" y="0"/>
                    <a:pt x="10035" y="0"/>
                  </a:cubicBezTo>
                  <a:close/>
                </a:path>
              </a:pathLst>
            </a:custGeom>
            <a:solidFill>
              <a:srgbClr val="EAEA28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TextBox 81">
              <a:extLst>
                <a:ext uri="{FF2B5EF4-FFF2-40B4-BE49-F238E27FC236}">
                  <a16:creationId xmlns:a16="http://schemas.microsoft.com/office/drawing/2014/main" id="{1E4CEC77-1E36-8002-3C19-43B81EAE5FF2}"/>
                </a:ext>
              </a:extLst>
            </p:cNvPr>
            <p:cNvSpPr txBox="1"/>
            <p:nvPr/>
          </p:nvSpPr>
          <p:spPr>
            <a:xfrm>
              <a:off x="0" y="-123825"/>
              <a:ext cx="166072" cy="143894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2" name="Group 82">
            <a:extLst>
              <a:ext uri="{FF2B5EF4-FFF2-40B4-BE49-F238E27FC236}">
                <a16:creationId xmlns:a16="http://schemas.microsoft.com/office/drawing/2014/main" id="{3CFDB416-A342-1112-C7FE-4401BC6DA6B4}"/>
              </a:ext>
            </a:extLst>
          </p:cNvPr>
          <p:cNvGrpSpPr/>
          <p:nvPr/>
        </p:nvGrpSpPr>
        <p:grpSpPr>
          <a:xfrm rot="-9721201">
            <a:off x="14157951" y="4083632"/>
            <a:ext cx="618533" cy="74747"/>
            <a:chOff x="0" y="0"/>
            <a:chExt cx="166072" cy="20069"/>
          </a:xfrm>
        </p:grpSpPr>
        <p:sp>
          <p:nvSpPr>
            <p:cNvPr id="83" name="Freeform 83">
              <a:extLst>
                <a:ext uri="{FF2B5EF4-FFF2-40B4-BE49-F238E27FC236}">
                  <a16:creationId xmlns:a16="http://schemas.microsoft.com/office/drawing/2014/main" id="{C887A0E1-1208-FF02-5D6E-5A38633F1395}"/>
                </a:ext>
              </a:extLst>
            </p:cNvPr>
            <p:cNvSpPr/>
            <p:nvPr/>
          </p:nvSpPr>
          <p:spPr>
            <a:xfrm>
              <a:off x="0" y="0"/>
              <a:ext cx="166072" cy="20069"/>
            </a:xfrm>
            <a:custGeom>
              <a:avLst/>
              <a:gdLst/>
              <a:ahLst/>
              <a:cxnLst/>
              <a:rect l="l" t="t" r="r" b="b"/>
              <a:pathLst>
                <a:path w="166072" h="20069">
                  <a:moveTo>
                    <a:pt x="10035" y="0"/>
                  </a:moveTo>
                  <a:lnTo>
                    <a:pt x="156038" y="0"/>
                  </a:lnTo>
                  <a:cubicBezTo>
                    <a:pt x="161579" y="0"/>
                    <a:pt x="166072" y="4493"/>
                    <a:pt x="166072" y="10035"/>
                  </a:cubicBezTo>
                  <a:lnTo>
                    <a:pt x="166072" y="10035"/>
                  </a:lnTo>
                  <a:cubicBezTo>
                    <a:pt x="166072" y="12696"/>
                    <a:pt x="165015" y="15248"/>
                    <a:pt x="163133" y="17130"/>
                  </a:cubicBezTo>
                  <a:cubicBezTo>
                    <a:pt x="161251" y="19012"/>
                    <a:pt x="158699" y="20069"/>
                    <a:pt x="156038" y="20069"/>
                  </a:cubicBezTo>
                  <a:lnTo>
                    <a:pt x="10035" y="20069"/>
                  </a:lnTo>
                  <a:cubicBezTo>
                    <a:pt x="7373" y="20069"/>
                    <a:pt x="4821" y="19012"/>
                    <a:pt x="2939" y="17130"/>
                  </a:cubicBezTo>
                  <a:cubicBezTo>
                    <a:pt x="1057" y="15248"/>
                    <a:pt x="0" y="12696"/>
                    <a:pt x="0" y="10035"/>
                  </a:cubicBezTo>
                  <a:lnTo>
                    <a:pt x="0" y="10035"/>
                  </a:lnTo>
                  <a:cubicBezTo>
                    <a:pt x="0" y="7373"/>
                    <a:pt x="1057" y="4821"/>
                    <a:pt x="2939" y="2939"/>
                  </a:cubicBezTo>
                  <a:cubicBezTo>
                    <a:pt x="4821" y="1057"/>
                    <a:pt x="7373" y="0"/>
                    <a:pt x="10035" y="0"/>
                  </a:cubicBezTo>
                  <a:close/>
                </a:path>
              </a:pathLst>
            </a:custGeom>
            <a:solidFill>
              <a:srgbClr val="EAEA28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TextBox 84">
              <a:extLst>
                <a:ext uri="{FF2B5EF4-FFF2-40B4-BE49-F238E27FC236}">
                  <a16:creationId xmlns:a16="http://schemas.microsoft.com/office/drawing/2014/main" id="{4C759FA2-59E6-A719-D0A2-2374FA6BE342}"/>
                </a:ext>
              </a:extLst>
            </p:cNvPr>
            <p:cNvSpPr txBox="1"/>
            <p:nvPr/>
          </p:nvSpPr>
          <p:spPr>
            <a:xfrm>
              <a:off x="0" y="-123825"/>
              <a:ext cx="166072" cy="143894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5" name="Group 85">
            <a:extLst>
              <a:ext uri="{FF2B5EF4-FFF2-40B4-BE49-F238E27FC236}">
                <a16:creationId xmlns:a16="http://schemas.microsoft.com/office/drawing/2014/main" id="{5647C531-A0DE-2AA3-4101-69696FE7204E}"/>
              </a:ext>
            </a:extLst>
          </p:cNvPr>
          <p:cNvGrpSpPr/>
          <p:nvPr/>
        </p:nvGrpSpPr>
        <p:grpSpPr>
          <a:xfrm rot="-8791664">
            <a:off x="15336810" y="5889396"/>
            <a:ext cx="337670" cy="124875"/>
            <a:chOff x="0" y="0"/>
            <a:chExt cx="90662" cy="33528"/>
          </a:xfrm>
        </p:grpSpPr>
        <p:sp>
          <p:nvSpPr>
            <p:cNvPr id="86" name="Freeform 86">
              <a:extLst>
                <a:ext uri="{FF2B5EF4-FFF2-40B4-BE49-F238E27FC236}">
                  <a16:creationId xmlns:a16="http://schemas.microsoft.com/office/drawing/2014/main" id="{8C94DBD4-0EC4-58BC-E7AD-383299787C35}"/>
                </a:ext>
              </a:extLst>
            </p:cNvPr>
            <p:cNvSpPr/>
            <p:nvPr/>
          </p:nvSpPr>
          <p:spPr>
            <a:xfrm>
              <a:off x="0" y="0"/>
              <a:ext cx="90662" cy="33528"/>
            </a:xfrm>
            <a:custGeom>
              <a:avLst/>
              <a:gdLst/>
              <a:ahLst/>
              <a:cxnLst/>
              <a:rect l="l" t="t" r="r" b="b"/>
              <a:pathLst>
                <a:path w="90662" h="33528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275CE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TextBox 87">
              <a:extLst>
                <a:ext uri="{FF2B5EF4-FFF2-40B4-BE49-F238E27FC236}">
                  <a16:creationId xmlns:a16="http://schemas.microsoft.com/office/drawing/2014/main" id="{07AB30B2-FFC1-6482-4245-08200B1DCF5D}"/>
                </a:ext>
              </a:extLst>
            </p:cNvPr>
            <p:cNvSpPr txBox="1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335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8" name="Group 88">
            <a:extLst>
              <a:ext uri="{FF2B5EF4-FFF2-40B4-BE49-F238E27FC236}">
                <a16:creationId xmlns:a16="http://schemas.microsoft.com/office/drawing/2014/main" id="{D6B3874E-B530-BD7B-516A-C28BB56E80E6}"/>
              </a:ext>
            </a:extLst>
          </p:cNvPr>
          <p:cNvGrpSpPr/>
          <p:nvPr/>
        </p:nvGrpSpPr>
        <p:grpSpPr>
          <a:xfrm rot="1095631">
            <a:off x="13591788" y="5370313"/>
            <a:ext cx="1773881" cy="543800"/>
            <a:chOff x="0" y="0"/>
            <a:chExt cx="597833" cy="183271"/>
          </a:xfrm>
        </p:grpSpPr>
        <p:sp>
          <p:nvSpPr>
            <p:cNvPr id="89" name="Freeform 89">
              <a:extLst>
                <a:ext uri="{FF2B5EF4-FFF2-40B4-BE49-F238E27FC236}">
                  <a16:creationId xmlns:a16="http://schemas.microsoft.com/office/drawing/2014/main" id="{1E024A92-D7F7-1291-A09A-72F61C930A1F}"/>
                </a:ext>
              </a:extLst>
            </p:cNvPr>
            <p:cNvSpPr/>
            <p:nvPr/>
          </p:nvSpPr>
          <p:spPr>
            <a:xfrm>
              <a:off x="0" y="0"/>
              <a:ext cx="597833" cy="183271"/>
            </a:xfrm>
            <a:custGeom>
              <a:avLst/>
              <a:gdLst/>
              <a:ahLst/>
              <a:cxnLst/>
              <a:rect l="l" t="t" r="r" b="b"/>
              <a:pathLst>
                <a:path w="597833" h="183271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TextBox 90">
              <a:extLst>
                <a:ext uri="{FF2B5EF4-FFF2-40B4-BE49-F238E27FC236}">
                  <a16:creationId xmlns:a16="http://schemas.microsoft.com/office/drawing/2014/main" id="{F2927B34-AA95-EB60-9EB2-DCD37DC7BB25}"/>
                </a:ext>
              </a:extLst>
            </p:cNvPr>
            <p:cNvSpPr txBox="1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lIns="66929" tIns="66929" rIns="66929" bIns="66929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1" name="Group 91">
            <a:extLst>
              <a:ext uri="{FF2B5EF4-FFF2-40B4-BE49-F238E27FC236}">
                <a16:creationId xmlns:a16="http://schemas.microsoft.com/office/drawing/2014/main" id="{CE61166C-35C2-7395-0EEB-C94D13E114D4}"/>
              </a:ext>
            </a:extLst>
          </p:cNvPr>
          <p:cNvGrpSpPr/>
          <p:nvPr/>
        </p:nvGrpSpPr>
        <p:grpSpPr>
          <a:xfrm rot="1095631">
            <a:off x="14827564" y="5989801"/>
            <a:ext cx="199788" cy="1839411"/>
            <a:chOff x="0" y="0"/>
            <a:chExt cx="39938" cy="367705"/>
          </a:xfrm>
        </p:grpSpPr>
        <p:sp>
          <p:nvSpPr>
            <p:cNvPr id="92" name="Freeform 92">
              <a:extLst>
                <a:ext uri="{FF2B5EF4-FFF2-40B4-BE49-F238E27FC236}">
                  <a16:creationId xmlns:a16="http://schemas.microsoft.com/office/drawing/2014/main" id="{7E1B3051-30D7-3C5A-DF65-52B52B39CDEE}"/>
                </a:ext>
              </a:extLst>
            </p:cNvPr>
            <p:cNvSpPr/>
            <p:nvPr/>
          </p:nvSpPr>
          <p:spPr>
            <a:xfrm>
              <a:off x="0" y="0"/>
              <a:ext cx="39938" cy="367705"/>
            </a:xfrm>
            <a:custGeom>
              <a:avLst/>
              <a:gdLst/>
              <a:ahLst/>
              <a:cxnLst/>
              <a:rect l="l" t="t" r="r" b="b"/>
              <a:pathLst>
                <a:path w="39938" h="367705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TextBox 93">
              <a:extLst>
                <a:ext uri="{FF2B5EF4-FFF2-40B4-BE49-F238E27FC236}">
                  <a16:creationId xmlns:a16="http://schemas.microsoft.com/office/drawing/2014/main" id="{15EEB1F3-1522-C422-DACD-538652862C77}"/>
                </a:ext>
              </a:extLst>
            </p:cNvPr>
            <p:cNvSpPr txBox="1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lIns="66929" tIns="66929" rIns="66929" bIns="66929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4" name="Group 94">
            <a:extLst>
              <a:ext uri="{FF2B5EF4-FFF2-40B4-BE49-F238E27FC236}">
                <a16:creationId xmlns:a16="http://schemas.microsoft.com/office/drawing/2014/main" id="{0307AC17-2185-BDB8-EEE2-EC6CCD8C7365}"/>
              </a:ext>
            </a:extLst>
          </p:cNvPr>
          <p:cNvGrpSpPr/>
          <p:nvPr/>
        </p:nvGrpSpPr>
        <p:grpSpPr>
          <a:xfrm rot="-9704368">
            <a:off x="12947492" y="7322996"/>
            <a:ext cx="1773881" cy="543800"/>
            <a:chOff x="0" y="0"/>
            <a:chExt cx="597833" cy="183271"/>
          </a:xfrm>
        </p:grpSpPr>
        <p:sp>
          <p:nvSpPr>
            <p:cNvPr id="95" name="Freeform 95">
              <a:extLst>
                <a:ext uri="{FF2B5EF4-FFF2-40B4-BE49-F238E27FC236}">
                  <a16:creationId xmlns:a16="http://schemas.microsoft.com/office/drawing/2014/main" id="{39FA6767-8BD7-059F-4AB0-D28B58C99AF2}"/>
                </a:ext>
              </a:extLst>
            </p:cNvPr>
            <p:cNvSpPr/>
            <p:nvPr/>
          </p:nvSpPr>
          <p:spPr>
            <a:xfrm>
              <a:off x="0" y="0"/>
              <a:ext cx="597833" cy="183271"/>
            </a:xfrm>
            <a:custGeom>
              <a:avLst/>
              <a:gdLst/>
              <a:ahLst/>
              <a:cxnLst/>
              <a:rect l="l" t="t" r="r" b="b"/>
              <a:pathLst>
                <a:path w="597833" h="183271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TextBox 96">
              <a:extLst>
                <a:ext uri="{FF2B5EF4-FFF2-40B4-BE49-F238E27FC236}">
                  <a16:creationId xmlns:a16="http://schemas.microsoft.com/office/drawing/2014/main" id="{8E7C3E72-4FA7-94EB-9BE7-533EC0C8F232}"/>
                </a:ext>
              </a:extLst>
            </p:cNvPr>
            <p:cNvSpPr txBox="1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lIns="66929" tIns="66929" rIns="66929" bIns="66929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7" name="Freeform 97">
            <a:extLst>
              <a:ext uri="{FF2B5EF4-FFF2-40B4-BE49-F238E27FC236}">
                <a16:creationId xmlns:a16="http://schemas.microsoft.com/office/drawing/2014/main" id="{B8490679-3CFA-4E9D-0D46-E76001A83693}"/>
              </a:ext>
            </a:extLst>
          </p:cNvPr>
          <p:cNvSpPr/>
          <p:nvPr/>
        </p:nvSpPr>
        <p:spPr>
          <a:xfrm rot="-10800000">
            <a:off x="15270177" y="-192360"/>
            <a:ext cx="3189273" cy="2930866"/>
          </a:xfrm>
          <a:custGeom>
            <a:avLst/>
            <a:gdLst/>
            <a:ahLst/>
            <a:cxnLst/>
            <a:rect l="l" t="t" r="r" b="b"/>
            <a:pathLst>
              <a:path w="3189273" h="2930866">
                <a:moveTo>
                  <a:pt x="0" y="0"/>
                </a:moveTo>
                <a:lnTo>
                  <a:pt x="3189273" y="0"/>
                </a:lnTo>
                <a:lnTo>
                  <a:pt x="3189273" y="2930866"/>
                </a:lnTo>
                <a:lnTo>
                  <a:pt x="0" y="2930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079" b="-2015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8" name="Group 98">
            <a:extLst>
              <a:ext uri="{FF2B5EF4-FFF2-40B4-BE49-F238E27FC236}">
                <a16:creationId xmlns:a16="http://schemas.microsoft.com/office/drawing/2014/main" id="{7206EAD0-EAB1-600B-054D-818C6EADC63B}"/>
              </a:ext>
            </a:extLst>
          </p:cNvPr>
          <p:cNvGrpSpPr/>
          <p:nvPr/>
        </p:nvGrpSpPr>
        <p:grpSpPr>
          <a:xfrm rot="-10800000">
            <a:off x="15869213" y="2315031"/>
            <a:ext cx="2027517" cy="4036347"/>
            <a:chOff x="0" y="0"/>
            <a:chExt cx="544375" cy="1083733"/>
          </a:xfrm>
        </p:grpSpPr>
        <p:sp>
          <p:nvSpPr>
            <p:cNvPr id="99" name="Freeform 99">
              <a:extLst>
                <a:ext uri="{FF2B5EF4-FFF2-40B4-BE49-F238E27FC236}">
                  <a16:creationId xmlns:a16="http://schemas.microsoft.com/office/drawing/2014/main" id="{A6EAF171-D2D9-122C-0B3D-6CC52B025049}"/>
                </a:ext>
              </a:extLst>
            </p:cNvPr>
            <p:cNvSpPr/>
            <p:nvPr/>
          </p:nvSpPr>
          <p:spPr>
            <a:xfrm>
              <a:off x="0" y="0"/>
              <a:ext cx="544375" cy="1083733"/>
            </a:xfrm>
            <a:custGeom>
              <a:avLst/>
              <a:gdLst/>
              <a:ahLst/>
              <a:cxnLst/>
              <a:rect l="l" t="t" r="r" b="b"/>
              <a:pathLst>
                <a:path w="544375" h="1083733">
                  <a:moveTo>
                    <a:pt x="152737" y="0"/>
                  </a:moveTo>
                  <a:lnTo>
                    <a:pt x="391638" y="0"/>
                  </a:lnTo>
                  <a:cubicBezTo>
                    <a:pt x="432147" y="0"/>
                    <a:pt x="470996" y="16092"/>
                    <a:pt x="499640" y="44736"/>
                  </a:cubicBezTo>
                  <a:cubicBezTo>
                    <a:pt x="528283" y="73379"/>
                    <a:pt x="544375" y="112229"/>
                    <a:pt x="544375" y="152737"/>
                  </a:cubicBezTo>
                  <a:lnTo>
                    <a:pt x="544375" y="930996"/>
                  </a:lnTo>
                  <a:cubicBezTo>
                    <a:pt x="544375" y="971505"/>
                    <a:pt x="528283" y="1010354"/>
                    <a:pt x="499640" y="1038998"/>
                  </a:cubicBezTo>
                  <a:cubicBezTo>
                    <a:pt x="470996" y="1067642"/>
                    <a:pt x="432147" y="1083733"/>
                    <a:pt x="391638" y="1083733"/>
                  </a:cubicBezTo>
                  <a:lnTo>
                    <a:pt x="152737" y="1083733"/>
                  </a:lnTo>
                  <a:cubicBezTo>
                    <a:pt x="112229" y="1083733"/>
                    <a:pt x="73379" y="1067642"/>
                    <a:pt x="44736" y="1038998"/>
                  </a:cubicBezTo>
                  <a:cubicBezTo>
                    <a:pt x="16092" y="1010354"/>
                    <a:pt x="0" y="971505"/>
                    <a:pt x="0" y="930996"/>
                  </a:cubicBezTo>
                  <a:lnTo>
                    <a:pt x="0" y="152737"/>
                  </a:lnTo>
                  <a:cubicBezTo>
                    <a:pt x="0" y="112229"/>
                    <a:pt x="16092" y="73379"/>
                    <a:pt x="44736" y="44736"/>
                  </a:cubicBezTo>
                  <a:cubicBezTo>
                    <a:pt x="73379" y="16092"/>
                    <a:pt x="112229" y="0"/>
                    <a:pt x="152737" y="0"/>
                  </a:cubicBezTo>
                  <a:close/>
                </a:path>
              </a:pathLst>
            </a:custGeom>
            <a:solidFill>
              <a:srgbClr val="F88219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TextBox 100">
              <a:extLst>
                <a:ext uri="{FF2B5EF4-FFF2-40B4-BE49-F238E27FC236}">
                  <a16:creationId xmlns:a16="http://schemas.microsoft.com/office/drawing/2014/main" id="{B1E47536-FC47-2FA6-602C-FA4094A69ACC}"/>
                </a:ext>
              </a:extLst>
            </p:cNvPr>
            <p:cNvSpPr txBox="1"/>
            <p:nvPr/>
          </p:nvSpPr>
          <p:spPr>
            <a:xfrm>
              <a:off x="0" y="-123825"/>
              <a:ext cx="544375" cy="1207558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1" name="Group 101">
            <a:extLst>
              <a:ext uri="{FF2B5EF4-FFF2-40B4-BE49-F238E27FC236}">
                <a16:creationId xmlns:a16="http://schemas.microsoft.com/office/drawing/2014/main" id="{FFABA6BA-7316-CF9D-EE7B-64E2A97DBB28}"/>
              </a:ext>
            </a:extLst>
          </p:cNvPr>
          <p:cNvGrpSpPr/>
          <p:nvPr/>
        </p:nvGrpSpPr>
        <p:grpSpPr>
          <a:xfrm rot="-10800000">
            <a:off x="16214919" y="4221084"/>
            <a:ext cx="1336106" cy="1308075"/>
            <a:chOff x="0" y="0"/>
            <a:chExt cx="358736" cy="351210"/>
          </a:xfrm>
        </p:grpSpPr>
        <p:sp>
          <p:nvSpPr>
            <p:cNvPr id="102" name="Freeform 102">
              <a:extLst>
                <a:ext uri="{FF2B5EF4-FFF2-40B4-BE49-F238E27FC236}">
                  <a16:creationId xmlns:a16="http://schemas.microsoft.com/office/drawing/2014/main" id="{D581845D-1A05-081E-A651-BAFAFF2E2FAA}"/>
                </a:ext>
              </a:extLst>
            </p:cNvPr>
            <p:cNvSpPr/>
            <p:nvPr/>
          </p:nvSpPr>
          <p:spPr>
            <a:xfrm>
              <a:off x="0" y="0"/>
              <a:ext cx="358736" cy="351210"/>
            </a:xfrm>
            <a:custGeom>
              <a:avLst/>
              <a:gdLst/>
              <a:ahLst/>
              <a:cxnLst/>
              <a:rect l="l" t="t" r="r" b="b"/>
              <a:pathLst>
                <a:path w="358736" h="351210">
                  <a:moveTo>
                    <a:pt x="115888" y="0"/>
                  </a:moveTo>
                  <a:lnTo>
                    <a:pt x="242848" y="0"/>
                  </a:lnTo>
                  <a:cubicBezTo>
                    <a:pt x="306851" y="0"/>
                    <a:pt x="358736" y="51885"/>
                    <a:pt x="358736" y="115888"/>
                  </a:cubicBezTo>
                  <a:lnTo>
                    <a:pt x="358736" y="235322"/>
                  </a:lnTo>
                  <a:cubicBezTo>
                    <a:pt x="358736" y="299325"/>
                    <a:pt x="306851" y="351210"/>
                    <a:pt x="242848" y="351210"/>
                  </a:cubicBezTo>
                  <a:lnTo>
                    <a:pt x="115888" y="351210"/>
                  </a:lnTo>
                  <a:cubicBezTo>
                    <a:pt x="51885" y="351210"/>
                    <a:pt x="0" y="299325"/>
                    <a:pt x="0" y="235322"/>
                  </a:cubicBezTo>
                  <a:lnTo>
                    <a:pt x="0" y="115888"/>
                  </a:lnTo>
                  <a:cubicBezTo>
                    <a:pt x="0" y="51885"/>
                    <a:pt x="51885" y="0"/>
                    <a:pt x="115888" y="0"/>
                  </a:cubicBezTo>
                  <a:close/>
                </a:path>
              </a:pathLst>
            </a:custGeom>
            <a:solidFill>
              <a:srgbClr val="F99B4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TextBox 103">
              <a:extLst>
                <a:ext uri="{FF2B5EF4-FFF2-40B4-BE49-F238E27FC236}">
                  <a16:creationId xmlns:a16="http://schemas.microsoft.com/office/drawing/2014/main" id="{D6F853DB-80AB-CE5C-C4F2-48E975011635}"/>
                </a:ext>
              </a:extLst>
            </p:cNvPr>
            <p:cNvSpPr txBox="1"/>
            <p:nvPr/>
          </p:nvSpPr>
          <p:spPr>
            <a:xfrm>
              <a:off x="0" y="-123825"/>
              <a:ext cx="358736" cy="475035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4" name="Group 104">
            <a:extLst>
              <a:ext uri="{FF2B5EF4-FFF2-40B4-BE49-F238E27FC236}">
                <a16:creationId xmlns:a16="http://schemas.microsoft.com/office/drawing/2014/main" id="{71BC22D7-05A7-DA7F-1056-A8BFFF3ACF28}"/>
              </a:ext>
            </a:extLst>
          </p:cNvPr>
          <p:cNvGrpSpPr/>
          <p:nvPr/>
        </p:nvGrpSpPr>
        <p:grpSpPr>
          <a:xfrm rot="-10800000">
            <a:off x="15953304" y="2483212"/>
            <a:ext cx="1859336" cy="971713"/>
            <a:chOff x="0" y="0"/>
            <a:chExt cx="499220" cy="260899"/>
          </a:xfrm>
        </p:grpSpPr>
        <p:sp>
          <p:nvSpPr>
            <p:cNvPr id="105" name="Freeform 105">
              <a:extLst>
                <a:ext uri="{FF2B5EF4-FFF2-40B4-BE49-F238E27FC236}">
                  <a16:creationId xmlns:a16="http://schemas.microsoft.com/office/drawing/2014/main" id="{83D59B45-0B7F-BCCD-5D4D-5F3E44422397}"/>
                </a:ext>
              </a:extLst>
            </p:cNvPr>
            <p:cNvSpPr/>
            <p:nvPr/>
          </p:nvSpPr>
          <p:spPr>
            <a:xfrm>
              <a:off x="0" y="0"/>
              <a:ext cx="499220" cy="260899"/>
            </a:xfrm>
            <a:custGeom>
              <a:avLst/>
              <a:gdLst/>
              <a:ahLst/>
              <a:cxnLst/>
              <a:rect l="l" t="t" r="r" b="b"/>
              <a:pathLst>
                <a:path w="499220" h="260899">
                  <a:moveTo>
                    <a:pt x="124914" y="0"/>
                  </a:moveTo>
                  <a:lnTo>
                    <a:pt x="374305" y="0"/>
                  </a:lnTo>
                  <a:cubicBezTo>
                    <a:pt x="443294" y="0"/>
                    <a:pt x="499220" y="55926"/>
                    <a:pt x="499220" y="124914"/>
                  </a:cubicBezTo>
                  <a:lnTo>
                    <a:pt x="499220" y="135984"/>
                  </a:lnTo>
                  <a:cubicBezTo>
                    <a:pt x="499220" y="169114"/>
                    <a:pt x="486059" y="200886"/>
                    <a:pt x="462633" y="224312"/>
                  </a:cubicBezTo>
                  <a:cubicBezTo>
                    <a:pt x="439207" y="247738"/>
                    <a:pt x="407435" y="260899"/>
                    <a:pt x="374305" y="260899"/>
                  </a:cubicBezTo>
                  <a:lnTo>
                    <a:pt x="124914" y="260899"/>
                  </a:lnTo>
                  <a:cubicBezTo>
                    <a:pt x="55926" y="260899"/>
                    <a:pt x="0" y="204973"/>
                    <a:pt x="0" y="135984"/>
                  </a:cubicBezTo>
                  <a:lnTo>
                    <a:pt x="0" y="124914"/>
                  </a:lnTo>
                  <a:cubicBezTo>
                    <a:pt x="0" y="91785"/>
                    <a:pt x="13161" y="60013"/>
                    <a:pt x="36587" y="36587"/>
                  </a:cubicBezTo>
                  <a:cubicBezTo>
                    <a:pt x="60013" y="13161"/>
                    <a:pt x="91785" y="0"/>
                    <a:pt x="124914" y="0"/>
                  </a:cubicBezTo>
                  <a:close/>
                </a:path>
              </a:pathLst>
            </a:custGeom>
            <a:solidFill>
              <a:srgbClr val="F99B4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TextBox 106">
              <a:extLst>
                <a:ext uri="{FF2B5EF4-FFF2-40B4-BE49-F238E27FC236}">
                  <a16:creationId xmlns:a16="http://schemas.microsoft.com/office/drawing/2014/main" id="{3F0802B4-C29E-1A44-605C-36A338E16B09}"/>
                </a:ext>
              </a:extLst>
            </p:cNvPr>
            <p:cNvSpPr txBox="1"/>
            <p:nvPr/>
          </p:nvSpPr>
          <p:spPr>
            <a:xfrm>
              <a:off x="0" y="-123825"/>
              <a:ext cx="499220" cy="384724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7" name="Group 107">
            <a:extLst>
              <a:ext uri="{FF2B5EF4-FFF2-40B4-BE49-F238E27FC236}">
                <a16:creationId xmlns:a16="http://schemas.microsoft.com/office/drawing/2014/main" id="{C0A05089-E643-7B7E-1B85-D5F596C77D99}"/>
              </a:ext>
            </a:extLst>
          </p:cNvPr>
          <p:cNvGrpSpPr/>
          <p:nvPr/>
        </p:nvGrpSpPr>
        <p:grpSpPr>
          <a:xfrm rot="-10800000">
            <a:off x="17053956" y="2372026"/>
            <a:ext cx="618533" cy="74747"/>
            <a:chOff x="0" y="0"/>
            <a:chExt cx="166072" cy="20069"/>
          </a:xfrm>
        </p:grpSpPr>
        <p:sp>
          <p:nvSpPr>
            <p:cNvPr id="108" name="Freeform 108">
              <a:extLst>
                <a:ext uri="{FF2B5EF4-FFF2-40B4-BE49-F238E27FC236}">
                  <a16:creationId xmlns:a16="http://schemas.microsoft.com/office/drawing/2014/main" id="{3DB89C7A-2438-40E2-52EB-C9E6A89C6672}"/>
                </a:ext>
              </a:extLst>
            </p:cNvPr>
            <p:cNvSpPr/>
            <p:nvPr/>
          </p:nvSpPr>
          <p:spPr>
            <a:xfrm>
              <a:off x="0" y="0"/>
              <a:ext cx="166072" cy="20069"/>
            </a:xfrm>
            <a:custGeom>
              <a:avLst/>
              <a:gdLst/>
              <a:ahLst/>
              <a:cxnLst/>
              <a:rect l="l" t="t" r="r" b="b"/>
              <a:pathLst>
                <a:path w="166072" h="20069">
                  <a:moveTo>
                    <a:pt x="10035" y="0"/>
                  </a:moveTo>
                  <a:lnTo>
                    <a:pt x="156038" y="0"/>
                  </a:lnTo>
                  <a:cubicBezTo>
                    <a:pt x="161579" y="0"/>
                    <a:pt x="166072" y="4493"/>
                    <a:pt x="166072" y="10035"/>
                  </a:cubicBezTo>
                  <a:lnTo>
                    <a:pt x="166072" y="10035"/>
                  </a:lnTo>
                  <a:cubicBezTo>
                    <a:pt x="166072" y="12696"/>
                    <a:pt x="165015" y="15248"/>
                    <a:pt x="163133" y="17130"/>
                  </a:cubicBezTo>
                  <a:cubicBezTo>
                    <a:pt x="161251" y="19012"/>
                    <a:pt x="158699" y="20069"/>
                    <a:pt x="156038" y="20069"/>
                  </a:cubicBezTo>
                  <a:lnTo>
                    <a:pt x="10035" y="20069"/>
                  </a:lnTo>
                  <a:cubicBezTo>
                    <a:pt x="7373" y="20069"/>
                    <a:pt x="4821" y="19012"/>
                    <a:pt x="2939" y="17130"/>
                  </a:cubicBezTo>
                  <a:cubicBezTo>
                    <a:pt x="1057" y="15248"/>
                    <a:pt x="0" y="12696"/>
                    <a:pt x="0" y="10035"/>
                  </a:cubicBezTo>
                  <a:lnTo>
                    <a:pt x="0" y="10035"/>
                  </a:lnTo>
                  <a:cubicBezTo>
                    <a:pt x="0" y="7373"/>
                    <a:pt x="1057" y="4821"/>
                    <a:pt x="2939" y="2939"/>
                  </a:cubicBezTo>
                  <a:cubicBezTo>
                    <a:pt x="4821" y="1057"/>
                    <a:pt x="7373" y="0"/>
                    <a:pt x="10035" y="0"/>
                  </a:cubicBezTo>
                  <a:close/>
                </a:path>
              </a:pathLst>
            </a:custGeom>
            <a:solidFill>
              <a:srgbClr val="EAEA28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TextBox 109">
              <a:extLst>
                <a:ext uri="{FF2B5EF4-FFF2-40B4-BE49-F238E27FC236}">
                  <a16:creationId xmlns:a16="http://schemas.microsoft.com/office/drawing/2014/main" id="{E4FB7AFD-B723-6192-CE48-DD28A8752B7D}"/>
                </a:ext>
              </a:extLst>
            </p:cNvPr>
            <p:cNvSpPr txBox="1"/>
            <p:nvPr/>
          </p:nvSpPr>
          <p:spPr>
            <a:xfrm>
              <a:off x="0" y="-123825"/>
              <a:ext cx="166072" cy="143894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0" name="Group 110">
            <a:extLst>
              <a:ext uri="{FF2B5EF4-FFF2-40B4-BE49-F238E27FC236}">
                <a16:creationId xmlns:a16="http://schemas.microsoft.com/office/drawing/2014/main" id="{155E9686-3925-4054-5DF1-344297E04A24}"/>
              </a:ext>
            </a:extLst>
          </p:cNvPr>
          <p:cNvGrpSpPr/>
          <p:nvPr/>
        </p:nvGrpSpPr>
        <p:grpSpPr>
          <a:xfrm rot="-10800000">
            <a:off x="16093455" y="2372026"/>
            <a:ext cx="618533" cy="74747"/>
            <a:chOff x="0" y="0"/>
            <a:chExt cx="166072" cy="20069"/>
          </a:xfrm>
        </p:grpSpPr>
        <p:sp>
          <p:nvSpPr>
            <p:cNvPr id="111" name="Freeform 111">
              <a:extLst>
                <a:ext uri="{FF2B5EF4-FFF2-40B4-BE49-F238E27FC236}">
                  <a16:creationId xmlns:a16="http://schemas.microsoft.com/office/drawing/2014/main" id="{373D0D3F-339F-A694-8605-614EDCDAAD5D}"/>
                </a:ext>
              </a:extLst>
            </p:cNvPr>
            <p:cNvSpPr/>
            <p:nvPr/>
          </p:nvSpPr>
          <p:spPr>
            <a:xfrm>
              <a:off x="0" y="0"/>
              <a:ext cx="166072" cy="20069"/>
            </a:xfrm>
            <a:custGeom>
              <a:avLst/>
              <a:gdLst/>
              <a:ahLst/>
              <a:cxnLst/>
              <a:rect l="l" t="t" r="r" b="b"/>
              <a:pathLst>
                <a:path w="166072" h="20069">
                  <a:moveTo>
                    <a:pt x="10035" y="0"/>
                  </a:moveTo>
                  <a:lnTo>
                    <a:pt x="156038" y="0"/>
                  </a:lnTo>
                  <a:cubicBezTo>
                    <a:pt x="161579" y="0"/>
                    <a:pt x="166072" y="4493"/>
                    <a:pt x="166072" y="10035"/>
                  </a:cubicBezTo>
                  <a:lnTo>
                    <a:pt x="166072" y="10035"/>
                  </a:lnTo>
                  <a:cubicBezTo>
                    <a:pt x="166072" y="12696"/>
                    <a:pt x="165015" y="15248"/>
                    <a:pt x="163133" y="17130"/>
                  </a:cubicBezTo>
                  <a:cubicBezTo>
                    <a:pt x="161251" y="19012"/>
                    <a:pt x="158699" y="20069"/>
                    <a:pt x="156038" y="20069"/>
                  </a:cubicBezTo>
                  <a:lnTo>
                    <a:pt x="10035" y="20069"/>
                  </a:lnTo>
                  <a:cubicBezTo>
                    <a:pt x="7373" y="20069"/>
                    <a:pt x="4821" y="19012"/>
                    <a:pt x="2939" y="17130"/>
                  </a:cubicBezTo>
                  <a:cubicBezTo>
                    <a:pt x="1057" y="15248"/>
                    <a:pt x="0" y="12696"/>
                    <a:pt x="0" y="10035"/>
                  </a:cubicBezTo>
                  <a:lnTo>
                    <a:pt x="0" y="10035"/>
                  </a:lnTo>
                  <a:cubicBezTo>
                    <a:pt x="0" y="7373"/>
                    <a:pt x="1057" y="4821"/>
                    <a:pt x="2939" y="2939"/>
                  </a:cubicBezTo>
                  <a:cubicBezTo>
                    <a:pt x="4821" y="1057"/>
                    <a:pt x="7373" y="0"/>
                    <a:pt x="10035" y="0"/>
                  </a:cubicBezTo>
                  <a:close/>
                </a:path>
              </a:pathLst>
            </a:custGeom>
            <a:solidFill>
              <a:srgbClr val="EAEA28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TextBox 112">
              <a:extLst>
                <a:ext uri="{FF2B5EF4-FFF2-40B4-BE49-F238E27FC236}">
                  <a16:creationId xmlns:a16="http://schemas.microsoft.com/office/drawing/2014/main" id="{0B2070C3-E98F-CD24-32B1-4C7EC116DC6D}"/>
                </a:ext>
              </a:extLst>
            </p:cNvPr>
            <p:cNvSpPr txBox="1"/>
            <p:nvPr/>
          </p:nvSpPr>
          <p:spPr>
            <a:xfrm>
              <a:off x="0" y="-123825"/>
              <a:ext cx="166072" cy="143894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3" name="Group 113">
            <a:extLst>
              <a:ext uri="{FF2B5EF4-FFF2-40B4-BE49-F238E27FC236}">
                <a16:creationId xmlns:a16="http://schemas.microsoft.com/office/drawing/2014/main" id="{B5E4CFE8-B7E2-197C-4FC9-C7A6E85E2974}"/>
              </a:ext>
            </a:extLst>
          </p:cNvPr>
          <p:cNvGrpSpPr/>
          <p:nvPr/>
        </p:nvGrpSpPr>
        <p:grpSpPr>
          <a:xfrm rot="-9870462">
            <a:off x="17786750" y="3767834"/>
            <a:ext cx="337670" cy="124875"/>
            <a:chOff x="0" y="0"/>
            <a:chExt cx="90662" cy="33528"/>
          </a:xfrm>
        </p:grpSpPr>
        <p:sp>
          <p:nvSpPr>
            <p:cNvPr id="114" name="Freeform 114">
              <a:extLst>
                <a:ext uri="{FF2B5EF4-FFF2-40B4-BE49-F238E27FC236}">
                  <a16:creationId xmlns:a16="http://schemas.microsoft.com/office/drawing/2014/main" id="{5E56785E-50EF-D61E-CA36-968A09B85FB7}"/>
                </a:ext>
              </a:extLst>
            </p:cNvPr>
            <p:cNvSpPr/>
            <p:nvPr/>
          </p:nvSpPr>
          <p:spPr>
            <a:xfrm>
              <a:off x="0" y="0"/>
              <a:ext cx="90662" cy="33528"/>
            </a:xfrm>
            <a:custGeom>
              <a:avLst/>
              <a:gdLst/>
              <a:ahLst/>
              <a:cxnLst/>
              <a:rect l="l" t="t" r="r" b="b"/>
              <a:pathLst>
                <a:path w="90662" h="33528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CC5E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TextBox 115">
              <a:extLst>
                <a:ext uri="{FF2B5EF4-FFF2-40B4-BE49-F238E27FC236}">
                  <a16:creationId xmlns:a16="http://schemas.microsoft.com/office/drawing/2014/main" id="{704B4BDC-B3AD-F50E-0170-0B304C3B2CF1}"/>
                </a:ext>
              </a:extLst>
            </p:cNvPr>
            <p:cNvSpPr txBox="1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6" name="Group 116">
            <a:extLst>
              <a:ext uri="{FF2B5EF4-FFF2-40B4-BE49-F238E27FC236}">
                <a16:creationId xmlns:a16="http://schemas.microsoft.com/office/drawing/2014/main" id="{3A1746AE-D8F7-D40C-FF5D-39CFCA7F5C38}"/>
              </a:ext>
            </a:extLst>
          </p:cNvPr>
          <p:cNvGrpSpPr/>
          <p:nvPr/>
        </p:nvGrpSpPr>
        <p:grpSpPr>
          <a:xfrm rot="9883450">
            <a:off x="15605149" y="3767282"/>
            <a:ext cx="337670" cy="124875"/>
            <a:chOff x="0" y="0"/>
            <a:chExt cx="90662" cy="33528"/>
          </a:xfrm>
        </p:grpSpPr>
        <p:sp>
          <p:nvSpPr>
            <p:cNvPr id="117" name="Freeform 117">
              <a:extLst>
                <a:ext uri="{FF2B5EF4-FFF2-40B4-BE49-F238E27FC236}">
                  <a16:creationId xmlns:a16="http://schemas.microsoft.com/office/drawing/2014/main" id="{1B638D6C-3284-1CC2-54F0-AAB721674BEF}"/>
                </a:ext>
              </a:extLst>
            </p:cNvPr>
            <p:cNvSpPr/>
            <p:nvPr/>
          </p:nvSpPr>
          <p:spPr>
            <a:xfrm>
              <a:off x="0" y="0"/>
              <a:ext cx="90662" cy="33528"/>
            </a:xfrm>
            <a:custGeom>
              <a:avLst/>
              <a:gdLst/>
              <a:ahLst/>
              <a:cxnLst/>
              <a:rect l="l" t="t" r="r" b="b"/>
              <a:pathLst>
                <a:path w="90662" h="33528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CC5E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TextBox 118">
              <a:extLst>
                <a:ext uri="{FF2B5EF4-FFF2-40B4-BE49-F238E27FC236}">
                  <a16:creationId xmlns:a16="http://schemas.microsoft.com/office/drawing/2014/main" id="{F9116513-14B6-0000-851E-D28895268902}"/>
                </a:ext>
              </a:extLst>
            </p:cNvPr>
            <p:cNvSpPr txBox="1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lIns="49831" tIns="49831" rIns="49831" bIns="4983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9" name="Group 119">
            <a:extLst>
              <a:ext uri="{FF2B5EF4-FFF2-40B4-BE49-F238E27FC236}">
                <a16:creationId xmlns:a16="http://schemas.microsoft.com/office/drawing/2014/main" id="{AF634EF8-EB52-9D2D-574A-A76620E0B8E7}"/>
              </a:ext>
            </a:extLst>
          </p:cNvPr>
          <p:cNvGrpSpPr/>
          <p:nvPr/>
        </p:nvGrpSpPr>
        <p:grpSpPr>
          <a:xfrm>
            <a:off x="16001554" y="3572440"/>
            <a:ext cx="1773881" cy="543800"/>
            <a:chOff x="0" y="0"/>
            <a:chExt cx="597833" cy="183271"/>
          </a:xfrm>
        </p:grpSpPr>
        <p:sp>
          <p:nvSpPr>
            <p:cNvPr id="120" name="Freeform 120">
              <a:extLst>
                <a:ext uri="{FF2B5EF4-FFF2-40B4-BE49-F238E27FC236}">
                  <a16:creationId xmlns:a16="http://schemas.microsoft.com/office/drawing/2014/main" id="{F3CD83EE-7D1D-D933-A90E-FA871590DCB6}"/>
                </a:ext>
              </a:extLst>
            </p:cNvPr>
            <p:cNvSpPr/>
            <p:nvPr/>
          </p:nvSpPr>
          <p:spPr>
            <a:xfrm>
              <a:off x="0" y="0"/>
              <a:ext cx="597833" cy="183271"/>
            </a:xfrm>
            <a:custGeom>
              <a:avLst/>
              <a:gdLst/>
              <a:ahLst/>
              <a:cxnLst/>
              <a:rect l="l" t="t" r="r" b="b"/>
              <a:pathLst>
                <a:path w="597833" h="183271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893F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TextBox 121">
              <a:extLst>
                <a:ext uri="{FF2B5EF4-FFF2-40B4-BE49-F238E27FC236}">
                  <a16:creationId xmlns:a16="http://schemas.microsoft.com/office/drawing/2014/main" id="{5A45A038-96EB-A6E7-5750-5878E150E139}"/>
                </a:ext>
              </a:extLst>
            </p:cNvPr>
            <p:cNvSpPr txBox="1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lIns="66929" tIns="66929" rIns="66929" bIns="66929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2" name="Group 122">
            <a:extLst>
              <a:ext uri="{FF2B5EF4-FFF2-40B4-BE49-F238E27FC236}">
                <a16:creationId xmlns:a16="http://schemas.microsoft.com/office/drawing/2014/main" id="{CC3AB835-4196-E298-9CB4-80632406B28B}"/>
              </a:ext>
            </a:extLst>
          </p:cNvPr>
          <p:cNvGrpSpPr/>
          <p:nvPr/>
        </p:nvGrpSpPr>
        <p:grpSpPr>
          <a:xfrm>
            <a:off x="15975165" y="3987506"/>
            <a:ext cx="199788" cy="1839411"/>
            <a:chOff x="0" y="0"/>
            <a:chExt cx="39938" cy="367705"/>
          </a:xfrm>
        </p:grpSpPr>
        <p:sp>
          <p:nvSpPr>
            <p:cNvPr id="123" name="Freeform 123">
              <a:extLst>
                <a:ext uri="{FF2B5EF4-FFF2-40B4-BE49-F238E27FC236}">
                  <a16:creationId xmlns:a16="http://schemas.microsoft.com/office/drawing/2014/main" id="{EA00ED40-F50C-82C8-3765-EDC9604D9449}"/>
                </a:ext>
              </a:extLst>
            </p:cNvPr>
            <p:cNvSpPr/>
            <p:nvPr/>
          </p:nvSpPr>
          <p:spPr>
            <a:xfrm>
              <a:off x="0" y="0"/>
              <a:ext cx="39938" cy="367705"/>
            </a:xfrm>
            <a:custGeom>
              <a:avLst/>
              <a:gdLst/>
              <a:ahLst/>
              <a:cxnLst/>
              <a:rect l="l" t="t" r="r" b="b"/>
              <a:pathLst>
                <a:path w="39938" h="367705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893F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TextBox 124">
              <a:extLst>
                <a:ext uri="{FF2B5EF4-FFF2-40B4-BE49-F238E27FC236}">
                  <a16:creationId xmlns:a16="http://schemas.microsoft.com/office/drawing/2014/main" id="{C90FFF7F-A02F-1A76-A3B4-BA686A316037}"/>
                </a:ext>
              </a:extLst>
            </p:cNvPr>
            <p:cNvSpPr txBox="1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lIns="66929" tIns="66929" rIns="66929" bIns="66929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5" name="Group 125">
            <a:extLst>
              <a:ext uri="{FF2B5EF4-FFF2-40B4-BE49-F238E27FC236}">
                <a16:creationId xmlns:a16="http://schemas.microsoft.com/office/drawing/2014/main" id="{80186477-5CD5-2C28-FAAE-ECE91766A237}"/>
              </a:ext>
            </a:extLst>
          </p:cNvPr>
          <p:cNvGrpSpPr/>
          <p:nvPr/>
        </p:nvGrpSpPr>
        <p:grpSpPr>
          <a:xfrm>
            <a:off x="17611824" y="3987506"/>
            <a:ext cx="199788" cy="1839411"/>
            <a:chOff x="0" y="0"/>
            <a:chExt cx="39938" cy="367705"/>
          </a:xfrm>
        </p:grpSpPr>
        <p:sp>
          <p:nvSpPr>
            <p:cNvPr id="126" name="Freeform 126">
              <a:extLst>
                <a:ext uri="{FF2B5EF4-FFF2-40B4-BE49-F238E27FC236}">
                  <a16:creationId xmlns:a16="http://schemas.microsoft.com/office/drawing/2014/main" id="{8CDB87F4-96CB-899F-BE55-26CFE39A28C3}"/>
                </a:ext>
              </a:extLst>
            </p:cNvPr>
            <p:cNvSpPr/>
            <p:nvPr/>
          </p:nvSpPr>
          <p:spPr>
            <a:xfrm>
              <a:off x="0" y="0"/>
              <a:ext cx="39938" cy="367705"/>
            </a:xfrm>
            <a:custGeom>
              <a:avLst/>
              <a:gdLst/>
              <a:ahLst/>
              <a:cxnLst/>
              <a:rect l="l" t="t" r="r" b="b"/>
              <a:pathLst>
                <a:path w="39938" h="367705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893F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TextBox 127">
              <a:extLst>
                <a:ext uri="{FF2B5EF4-FFF2-40B4-BE49-F238E27FC236}">
                  <a16:creationId xmlns:a16="http://schemas.microsoft.com/office/drawing/2014/main" id="{2293CFA4-8630-0169-4C76-2FFDD6F60CFD}"/>
                </a:ext>
              </a:extLst>
            </p:cNvPr>
            <p:cNvSpPr txBox="1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lIns="66929" tIns="66929" rIns="66929" bIns="66929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8" name="Group 128">
            <a:extLst>
              <a:ext uri="{FF2B5EF4-FFF2-40B4-BE49-F238E27FC236}">
                <a16:creationId xmlns:a16="http://schemas.microsoft.com/office/drawing/2014/main" id="{31465341-BF7A-CD15-23AA-B86BCB694A02}"/>
              </a:ext>
            </a:extLst>
          </p:cNvPr>
          <p:cNvGrpSpPr/>
          <p:nvPr/>
        </p:nvGrpSpPr>
        <p:grpSpPr>
          <a:xfrm rot="-10800000">
            <a:off x="16001554" y="5628671"/>
            <a:ext cx="1773881" cy="543800"/>
            <a:chOff x="0" y="0"/>
            <a:chExt cx="597833" cy="183271"/>
          </a:xfrm>
        </p:grpSpPr>
        <p:sp>
          <p:nvSpPr>
            <p:cNvPr id="129" name="Freeform 129">
              <a:extLst>
                <a:ext uri="{FF2B5EF4-FFF2-40B4-BE49-F238E27FC236}">
                  <a16:creationId xmlns:a16="http://schemas.microsoft.com/office/drawing/2014/main" id="{CA14E7DB-B72C-FB5D-FD15-5A2B0E568B0E}"/>
                </a:ext>
              </a:extLst>
            </p:cNvPr>
            <p:cNvSpPr/>
            <p:nvPr/>
          </p:nvSpPr>
          <p:spPr>
            <a:xfrm>
              <a:off x="0" y="0"/>
              <a:ext cx="597833" cy="183271"/>
            </a:xfrm>
            <a:custGeom>
              <a:avLst/>
              <a:gdLst/>
              <a:ahLst/>
              <a:cxnLst/>
              <a:rect l="l" t="t" r="r" b="b"/>
              <a:pathLst>
                <a:path w="597833" h="183271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893F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TextBox 130">
              <a:extLst>
                <a:ext uri="{FF2B5EF4-FFF2-40B4-BE49-F238E27FC236}">
                  <a16:creationId xmlns:a16="http://schemas.microsoft.com/office/drawing/2014/main" id="{8B518841-9B2A-7CC1-E969-83602CE7B7C8}"/>
                </a:ext>
              </a:extLst>
            </p:cNvPr>
            <p:cNvSpPr txBox="1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lIns="66929" tIns="66929" rIns="66929" bIns="66929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2" name="TextBox 132">
            <a:extLst>
              <a:ext uri="{FF2B5EF4-FFF2-40B4-BE49-F238E27FC236}">
                <a16:creationId xmlns:a16="http://schemas.microsoft.com/office/drawing/2014/main" id="{8A370612-4577-3618-D1AE-4BE83AC30B35}"/>
              </a:ext>
            </a:extLst>
          </p:cNvPr>
          <p:cNvSpPr txBox="1"/>
          <p:nvPr/>
        </p:nvSpPr>
        <p:spPr>
          <a:xfrm>
            <a:off x="130728" y="330562"/>
            <a:ext cx="12464811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72" normalizeH="0" baseline="0" noProof="0" dirty="0">
                <a:ln>
                  <a:noFill/>
                </a:ln>
                <a:solidFill>
                  <a:srgbClr val="F88219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TEMPORAL FACTORS: MONTH AND SEASON</a:t>
            </a:r>
          </a:p>
          <a:p>
            <a:pPr marL="0" marR="0" lvl="0" indent="0" algn="l" defTabSz="914400" rtl="0" eaLnBrk="1" fontAlgn="auto" latinLnBrk="0" hangingPunct="1">
              <a:lnSpc>
                <a:spcPts val="26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48" normalizeH="0" baseline="0" noProof="0" dirty="0">
                <a:ln>
                  <a:noFill/>
                </a:ln>
                <a:solidFill>
                  <a:srgbClr val="F88219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BF8D1B39-B898-C871-EAD4-2BA6D7903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66" y="1771326"/>
            <a:ext cx="12724561" cy="7714689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5A98A93F-83CC-3FA6-4F48-CEB2BC8DF984}"/>
              </a:ext>
            </a:extLst>
          </p:cNvPr>
          <p:cNvSpPr/>
          <p:nvPr/>
        </p:nvSpPr>
        <p:spPr>
          <a:xfrm>
            <a:off x="1524000" y="2315031"/>
            <a:ext cx="2002095" cy="6181269"/>
          </a:xfrm>
          <a:prstGeom prst="rect">
            <a:avLst/>
          </a:prstGeom>
          <a:solidFill>
            <a:schemeClr val="tx2">
              <a:lumMod val="60000"/>
              <a:lumOff val="4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13F78BD-19B8-B5DF-9328-D97ADF8B0CE4}"/>
              </a:ext>
            </a:extLst>
          </p:cNvPr>
          <p:cNvSpPr/>
          <p:nvPr/>
        </p:nvSpPr>
        <p:spPr>
          <a:xfrm>
            <a:off x="11631220" y="2315031"/>
            <a:ext cx="1009010" cy="6181269"/>
          </a:xfrm>
          <a:prstGeom prst="rect">
            <a:avLst/>
          </a:prstGeom>
          <a:solidFill>
            <a:schemeClr val="tx2">
              <a:lumMod val="60000"/>
              <a:lumOff val="4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DCD08D9-F72E-E9FF-9BD5-A2208D800598}"/>
              </a:ext>
            </a:extLst>
          </p:cNvPr>
          <p:cNvSpPr/>
          <p:nvPr/>
        </p:nvSpPr>
        <p:spPr>
          <a:xfrm>
            <a:off x="3505197" y="2315031"/>
            <a:ext cx="2590803" cy="6181269"/>
          </a:xfrm>
          <a:prstGeom prst="rect">
            <a:avLst/>
          </a:prstGeom>
          <a:solidFill>
            <a:schemeClr val="accent2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16C4975-30F9-9C65-5546-053C8E0D525C}"/>
              </a:ext>
            </a:extLst>
          </p:cNvPr>
          <p:cNvSpPr/>
          <p:nvPr/>
        </p:nvSpPr>
        <p:spPr>
          <a:xfrm>
            <a:off x="6096000" y="2315030"/>
            <a:ext cx="2590803" cy="6181269"/>
          </a:xfrm>
          <a:prstGeom prst="rect">
            <a:avLst/>
          </a:prstGeom>
          <a:solidFill>
            <a:srgbClr val="FFC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0B7EEFE-5C23-F38B-8177-2B7A402EF0E8}"/>
              </a:ext>
            </a:extLst>
          </p:cNvPr>
          <p:cNvSpPr/>
          <p:nvPr/>
        </p:nvSpPr>
        <p:spPr>
          <a:xfrm>
            <a:off x="8686804" y="2315030"/>
            <a:ext cx="2949540" cy="6181269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4914617-CCBF-C360-165A-F7FBCFE72D22}"/>
              </a:ext>
            </a:extLst>
          </p:cNvPr>
          <p:cNvSpPr txBox="1"/>
          <p:nvPr/>
        </p:nvSpPr>
        <p:spPr>
          <a:xfrm>
            <a:off x="4247550" y="2483212"/>
            <a:ext cx="1075584" cy="46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Spring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B0414DB-8B29-64A6-807E-F68AECED20CE}"/>
              </a:ext>
            </a:extLst>
          </p:cNvPr>
          <p:cNvSpPr txBox="1"/>
          <p:nvPr/>
        </p:nvSpPr>
        <p:spPr>
          <a:xfrm>
            <a:off x="2072023" y="2449342"/>
            <a:ext cx="1075584" cy="46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Winter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D98D7A7-CAF3-0568-2DC3-0C6BD36262D4}"/>
              </a:ext>
            </a:extLst>
          </p:cNvPr>
          <p:cNvSpPr txBox="1"/>
          <p:nvPr/>
        </p:nvSpPr>
        <p:spPr>
          <a:xfrm>
            <a:off x="6676803" y="2483212"/>
            <a:ext cx="1254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Summer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96B2DEE-E538-C3CE-E583-0CA9891415CC}"/>
              </a:ext>
            </a:extLst>
          </p:cNvPr>
          <p:cNvSpPr txBox="1"/>
          <p:nvPr/>
        </p:nvSpPr>
        <p:spPr>
          <a:xfrm>
            <a:off x="9625838" y="2483212"/>
            <a:ext cx="1250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Autumn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EC87C431-7D1F-77A5-F486-1D859F888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228" y="8950701"/>
            <a:ext cx="1036094" cy="5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78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97765" y="-4834143"/>
            <a:ext cx="19168787" cy="13937762"/>
            <a:chOff x="0" y="0"/>
            <a:chExt cx="25558382" cy="18583683"/>
          </a:xfrm>
        </p:grpSpPr>
        <p:sp>
          <p:nvSpPr>
            <p:cNvPr id="3" name="AutoShape 3"/>
            <p:cNvSpPr/>
            <p:nvPr/>
          </p:nvSpPr>
          <p:spPr>
            <a:xfrm flipH="1" flipV="1">
              <a:off x="1014518" y="6314090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AutoShape 4"/>
            <p:cNvSpPr/>
            <p:nvPr/>
          </p:nvSpPr>
          <p:spPr>
            <a:xfrm flipH="1" flipV="1">
              <a:off x="5660671" y="11966909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AutoShape 5"/>
            <p:cNvSpPr/>
            <p:nvPr/>
          </p:nvSpPr>
          <p:spPr>
            <a:xfrm flipH="1" flipV="1">
              <a:off x="973148" y="11556432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AutoShape 6"/>
            <p:cNvSpPr/>
            <p:nvPr/>
          </p:nvSpPr>
          <p:spPr>
            <a:xfrm flipH="1" flipV="1">
              <a:off x="1197393" y="9033134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3688085" y="9566930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AutoShape 8"/>
            <p:cNvSpPr/>
            <p:nvPr/>
          </p:nvSpPr>
          <p:spPr>
            <a:xfrm flipH="1" flipV="1">
              <a:off x="8727044" y="8220480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AutoShape 9"/>
            <p:cNvSpPr/>
            <p:nvPr/>
          </p:nvSpPr>
          <p:spPr>
            <a:xfrm flipH="1" flipV="1">
              <a:off x="176603" y="13350146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AutoShape 10"/>
            <p:cNvSpPr/>
            <p:nvPr/>
          </p:nvSpPr>
          <p:spPr>
            <a:xfrm flipH="1" flipV="1">
              <a:off x="11657403" y="9016995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AutoShape 11"/>
            <p:cNvSpPr/>
            <p:nvPr/>
          </p:nvSpPr>
          <p:spPr>
            <a:xfrm flipH="1" flipV="1">
              <a:off x="7631433" y="6309152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AutoShape 12"/>
            <p:cNvSpPr/>
            <p:nvPr/>
          </p:nvSpPr>
          <p:spPr>
            <a:xfrm flipH="1" flipV="1">
              <a:off x="3970696" y="12407319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AutoShape 13"/>
            <p:cNvSpPr/>
            <p:nvPr/>
          </p:nvSpPr>
          <p:spPr>
            <a:xfrm flipH="1" flipV="1">
              <a:off x="9433350" y="5824989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AutoShape 14"/>
            <p:cNvSpPr/>
            <p:nvPr/>
          </p:nvSpPr>
          <p:spPr>
            <a:xfrm flipH="1" flipV="1">
              <a:off x="3547821" y="6813184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AutoShape 15"/>
            <p:cNvSpPr/>
            <p:nvPr/>
          </p:nvSpPr>
          <p:spPr>
            <a:xfrm flipH="1" flipV="1">
              <a:off x="6321124" y="10187369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AutoShape 16"/>
            <p:cNvSpPr/>
            <p:nvPr/>
          </p:nvSpPr>
          <p:spPr>
            <a:xfrm flipH="1" flipV="1">
              <a:off x="5871156" y="6930324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AutoShape 17"/>
            <p:cNvSpPr/>
            <p:nvPr/>
          </p:nvSpPr>
          <p:spPr>
            <a:xfrm flipH="1" flipV="1">
              <a:off x="9173593" y="10626604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utoShape 18"/>
            <p:cNvSpPr/>
            <p:nvPr/>
          </p:nvSpPr>
          <p:spPr>
            <a:xfrm flipH="1" flipV="1">
              <a:off x="13819746" y="16279423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AutoShape 19"/>
            <p:cNvSpPr/>
            <p:nvPr/>
          </p:nvSpPr>
          <p:spPr>
            <a:xfrm flipH="1" flipV="1">
              <a:off x="9132222" y="15868946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AutoShape 20"/>
            <p:cNvSpPr/>
            <p:nvPr/>
          </p:nvSpPr>
          <p:spPr>
            <a:xfrm flipH="1" flipV="1">
              <a:off x="9356468" y="13345648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AutoShape 21"/>
            <p:cNvSpPr/>
            <p:nvPr/>
          </p:nvSpPr>
          <p:spPr>
            <a:xfrm flipH="1" flipV="1">
              <a:off x="11847160" y="13879444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AutoShape 22"/>
            <p:cNvSpPr/>
            <p:nvPr/>
          </p:nvSpPr>
          <p:spPr>
            <a:xfrm flipH="1" flipV="1">
              <a:off x="16886119" y="12532994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AutoShape 23"/>
            <p:cNvSpPr/>
            <p:nvPr/>
          </p:nvSpPr>
          <p:spPr>
            <a:xfrm flipH="1" flipV="1">
              <a:off x="8335678" y="17662659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AutoShape 24"/>
            <p:cNvSpPr/>
            <p:nvPr/>
          </p:nvSpPr>
          <p:spPr>
            <a:xfrm flipH="1" flipV="1">
              <a:off x="19816478" y="13329509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AutoShape 25"/>
            <p:cNvSpPr/>
            <p:nvPr/>
          </p:nvSpPr>
          <p:spPr>
            <a:xfrm flipH="1" flipV="1">
              <a:off x="15790508" y="10621666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AutoShape 26"/>
            <p:cNvSpPr/>
            <p:nvPr/>
          </p:nvSpPr>
          <p:spPr>
            <a:xfrm flipH="1" flipV="1">
              <a:off x="12129771" y="16719833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AutoShape 27"/>
            <p:cNvSpPr/>
            <p:nvPr/>
          </p:nvSpPr>
          <p:spPr>
            <a:xfrm flipH="1" flipV="1">
              <a:off x="17592424" y="10137503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AutoShape 28"/>
            <p:cNvSpPr/>
            <p:nvPr/>
          </p:nvSpPr>
          <p:spPr>
            <a:xfrm flipH="1" flipV="1">
              <a:off x="11706896" y="11125698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AutoShape 29"/>
            <p:cNvSpPr/>
            <p:nvPr/>
          </p:nvSpPr>
          <p:spPr>
            <a:xfrm flipH="1" flipV="1">
              <a:off x="14480199" y="14499883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AutoShape 30"/>
            <p:cNvSpPr/>
            <p:nvPr/>
          </p:nvSpPr>
          <p:spPr>
            <a:xfrm flipH="1" flipV="1">
              <a:off x="14030231" y="11242838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AutoShape 31"/>
            <p:cNvSpPr/>
            <p:nvPr/>
          </p:nvSpPr>
          <p:spPr>
            <a:xfrm flipH="1" flipV="1">
              <a:off x="14101193" y="634255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AutoShape 32"/>
            <p:cNvSpPr/>
            <p:nvPr/>
          </p:nvSpPr>
          <p:spPr>
            <a:xfrm flipH="1" flipV="1">
              <a:off x="18747346" y="6287074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AutoShape 33"/>
            <p:cNvSpPr/>
            <p:nvPr/>
          </p:nvSpPr>
          <p:spPr>
            <a:xfrm flipH="1" flipV="1">
              <a:off x="14059822" y="5876596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AutoShape 34"/>
            <p:cNvSpPr/>
            <p:nvPr/>
          </p:nvSpPr>
          <p:spPr>
            <a:xfrm flipH="1" flipV="1">
              <a:off x="14284068" y="3353298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AutoShape 35"/>
            <p:cNvSpPr/>
            <p:nvPr/>
          </p:nvSpPr>
          <p:spPr>
            <a:xfrm flipH="1" flipV="1">
              <a:off x="16774760" y="3887095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AutoShape 36"/>
            <p:cNvSpPr/>
            <p:nvPr/>
          </p:nvSpPr>
          <p:spPr>
            <a:xfrm flipH="1" flipV="1">
              <a:off x="21813719" y="2540644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AutoShape 37"/>
            <p:cNvSpPr/>
            <p:nvPr/>
          </p:nvSpPr>
          <p:spPr>
            <a:xfrm flipH="1" flipV="1">
              <a:off x="13263278" y="7670310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AutoShape 38"/>
            <p:cNvSpPr/>
            <p:nvPr/>
          </p:nvSpPr>
          <p:spPr>
            <a:xfrm flipH="1" flipV="1">
              <a:off x="24744078" y="3337159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AutoShape 39"/>
            <p:cNvSpPr/>
            <p:nvPr/>
          </p:nvSpPr>
          <p:spPr>
            <a:xfrm flipH="1" flipV="1">
              <a:off x="20718108" y="629316"/>
              <a:ext cx="637702" cy="775870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AutoShape 40"/>
            <p:cNvSpPr/>
            <p:nvPr/>
          </p:nvSpPr>
          <p:spPr>
            <a:xfrm flipH="1" flipV="1">
              <a:off x="17057371" y="6727483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AutoShape 41"/>
            <p:cNvSpPr/>
            <p:nvPr/>
          </p:nvSpPr>
          <p:spPr>
            <a:xfrm flipH="1" flipV="1">
              <a:off x="22520024" y="145153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AutoShape 42"/>
            <p:cNvSpPr/>
            <p:nvPr/>
          </p:nvSpPr>
          <p:spPr>
            <a:xfrm flipH="1" flipV="1">
              <a:off x="16634496" y="1133348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AutoShape 43"/>
            <p:cNvSpPr/>
            <p:nvPr/>
          </p:nvSpPr>
          <p:spPr>
            <a:xfrm flipH="1" flipV="1">
              <a:off x="19407799" y="4507533"/>
              <a:ext cx="1069568" cy="130130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AutoShape 44"/>
            <p:cNvSpPr/>
            <p:nvPr/>
          </p:nvSpPr>
          <p:spPr>
            <a:xfrm flipH="1" flipV="1">
              <a:off x="18957831" y="1250489"/>
              <a:ext cx="1601434" cy="1948412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110553" y="-1412671"/>
            <a:ext cx="18329941" cy="5930491"/>
            <a:chOff x="0" y="0"/>
            <a:chExt cx="24439921" cy="7907321"/>
          </a:xfrm>
        </p:grpSpPr>
        <p:sp>
          <p:nvSpPr>
            <p:cNvPr id="46" name="Freeform 46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344587" y="742950"/>
            <a:ext cx="13068899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600" b="1" spc="7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ENVIRONMENTAL  CONDITIONS</a:t>
            </a:r>
          </a:p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endParaRPr lang="en-US" sz="3600" b="1" spc="72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65B21E94-BA9B-39BF-48C7-5B2D2C284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36" y="2307197"/>
            <a:ext cx="13895503" cy="75187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7904</TotalTime>
  <Words>433</Words>
  <Application>Microsoft Office PowerPoint</Application>
  <PresentationFormat>Custom</PresentationFormat>
  <Paragraphs>99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Montserrat Bold</vt:lpstr>
      <vt:lpstr>PT Sans Bold</vt:lpstr>
      <vt:lpstr>Montserrat Semi-Bold</vt:lpstr>
      <vt:lpstr>Arial</vt:lpstr>
      <vt:lpstr>Montserrat Ultra-Bold</vt:lpstr>
      <vt:lpstr>PT Sans</vt:lpstr>
      <vt:lpstr>Arial Bold</vt:lpstr>
      <vt:lpstr>Calibri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draft4</dc:title>
  <cp:lastModifiedBy>saljowair57@gmail.com</cp:lastModifiedBy>
  <cp:revision>12</cp:revision>
  <dcterms:created xsi:type="dcterms:W3CDTF">2006-08-16T00:00:00Z</dcterms:created>
  <dcterms:modified xsi:type="dcterms:W3CDTF">2025-04-22T18:10:59Z</dcterms:modified>
  <dc:identifier>DAGhHw5cq50</dc:identifier>
</cp:coreProperties>
</file>